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837" r:id="rId3"/>
    <p:sldId id="838" r:id="rId4"/>
    <p:sldId id="839" r:id="rId5"/>
    <p:sldId id="840" r:id="rId6"/>
    <p:sldId id="841" r:id="rId7"/>
    <p:sldId id="842" r:id="rId8"/>
    <p:sldId id="843" r:id="rId9"/>
    <p:sldId id="844" r:id="rId10"/>
    <p:sldId id="845" r:id="rId11"/>
    <p:sldId id="846" r:id="rId12"/>
    <p:sldId id="847" r:id="rId13"/>
    <p:sldId id="848" r:id="rId14"/>
    <p:sldId id="854" r:id="rId15"/>
    <p:sldId id="849" r:id="rId16"/>
    <p:sldId id="850" r:id="rId17"/>
    <p:sldId id="853" r:id="rId18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Segoe UI" panose="020B0502040204020203" pitchFamily="34" charset="0"/>
      <p:regular r:id="rId25"/>
      <p:bold r:id="rId26"/>
      <p:italic r:id="rId27"/>
      <p:boldItalic r:id="rId28"/>
    </p:embeddedFont>
    <p:embeddedFont>
      <p:font typeface="Ubuntu" panose="020B0504030602030204" pitchFamily="34" charset="0"/>
      <p:regular r:id="rId29"/>
      <p:bold r:id="rId30"/>
      <p:italic r:id="rId31"/>
      <p:boldItalic r:id="rId32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3B56"/>
    <a:srgbClr val="FF0062"/>
    <a:srgbClr val="FFA5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ABB721-619A-4C33-84A1-DD13374E1C9D}" v="49" dt="2021-10-20T06:27:53.844"/>
    <p1510:client id="{54243C9D-4649-44C4-AC80-3315A4C32322}" v="55" dt="2021-10-20T06:05:05.6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122" autoAdjust="0"/>
    <p:restoredTop sz="94660"/>
  </p:normalViewPr>
  <p:slideViewPr>
    <p:cSldViewPr snapToGrid="0">
      <p:cViewPr varScale="1">
        <p:scale>
          <a:sx n="73" d="100"/>
          <a:sy n="73" d="100"/>
        </p:scale>
        <p:origin x="4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us Ariel Bonilla Gonzalez" userId="b580c111-0355-41ae-804f-f3791f7d5178" providerId="ADAL" clId="{54243C9D-4649-44C4-AC80-3315A4C32322}"/>
    <pc:docChg chg="undo custSel addSld modSld">
      <pc:chgData name="Jesus Ariel Bonilla Gonzalez" userId="b580c111-0355-41ae-804f-f3791f7d5178" providerId="ADAL" clId="{54243C9D-4649-44C4-AC80-3315A4C32322}" dt="2021-10-20T06:05:05.610" v="441"/>
      <pc:docMkLst>
        <pc:docMk/>
      </pc:docMkLst>
      <pc:sldChg chg="addSp delSp modSp mod">
        <pc:chgData name="Jesus Ariel Bonilla Gonzalez" userId="b580c111-0355-41ae-804f-f3791f7d5178" providerId="ADAL" clId="{54243C9D-4649-44C4-AC80-3315A4C32322}" dt="2021-10-20T05:52:13.740" v="37" actId="1076"/>
        <pc:sldMkLst>
          <pc:docMk/>
          <pc:sldMk cId="894621980" sldId="837"/>
        </pc:sldMkLst>
        <pc:spChg chg="del">
          <ac:chgData name="Jesus Ariel Bonilla Gonzalez" userId="b580c111-0355-41ae-804f-f3791f7d5178" providerId="ADAL" clId="{54243C9D-4649-44C4-AC80-3315A4C32322}" dt="2021-10-20T05:49:35.900" v="11" actId="26606"/>
          <ac:spMkLst>
            <pc:docMk/>
            <pc:sldMk cId="894621980" sldId="837"/>
            <ac:spMk id="6" creationId="{2209C012-3DDC-4A88-9B26-3F9595346FE1}"/>
          </ac:spMkLst>
        </pc:spChg>
        <pc:graphicFrameChg chg="add mod modGraphic">
          <ac:chgData name="Jesus Ariel Bonilla Gonzalez" userId="b580c111-0355-41ae-804f-f3791f7d5178" providerId="ADAL" clId="{54243C9D-4649-44C4-AC80-3315A4C32322}" dt="2021-10-20T05:52:03.202" v="33" actId="1076"/>
          <ac:graphicFrameMkLst>
            <pc:docMk/>
            <pc:sldMk cId="894621980" sldId="837"/>
            <ac:graphicFrameMk id="8" creationId="{B131626F-7F38-42D0-AEAA-7E2AAEA6DB51}"/>
          </ac:graphicFrameMkLst>
        </pc:graphicFrameChg>
        <pc:picChg chg="mod ord">
          <ac:chgData name="Jesus Ariel Bonilla Gonzalez" userId="b580c111-0355-41ae-804f-f3791f7d5178" providerId="ADAL" clId="{54243C9D-4649-44C4-AC80-3315A4C32322}" dt="2021-10-20T05:46:55.764" v="8" actId="1076"/>
          <ac:picMkLst>
            <pc:docMk/>
            <pc:sldMk cId="894621980" sldId="837"/>
            <ac:picMk id="3" creationId="{7C7883DB-8DB4-3D4C-8462-C538069CA56F}"/>
          </ac:picMkLst>
        </pc:picChg>
        <pc:picChg chg="add mod ord">
          <ac:chgData name="Jesus Ariel Bonilla Gonzalez" userId="b580c111-0355-41ae-804f-f3791f7d5178" providerId="ADAL" clId="{54243C9D-4649-44C4-AC80-3315A4C32322}" dt="2021-10-20T05:52:13.740" v="37" actId="1076"/>
          <ac:picMkLst>
            <pc:docMk/>
            <pc:sldMk cId="894621980" sldId="837"/>
            <ac:picMk id="5" creationId="{5BD860E4-4D4F-4C60-BCB1-7E9439FF26FB}"/>
          </ac:picMkLst>
        </pc:picChg>
      </pc:sldChg>
      <pc:sldChg chg="addSp delSp modSp mod">
        <pc:chgData name="Jesus Ariel Bonilla Gonzalez" userId="b580c111-0355-41ae-804f-f3791f7d5178" providerId="ADAL" clId="{54243C9D-4649-44C4-AC80-3315A4C32322}" dt="2021-10-20T05:53:46.037" v="74"/>
        <pc:sldMkLst>
          <pc:docMk/>
          <pc:sldMk cId="4090519363" sldId="838"/>
        </pc:sldMkLst>
        <pc:graphicFrameChg chg="add mod">
          <ac:chgData name="Jesus Ariel Bonilla Gonzalez" userId="b580c111-0355-41ae-804f-f3791f7d5178" providerId="ADAL" clId="{54243C9D-4649-44C4-AC80-3315A4C32322}" dt="2021-10-20T05:53:27.522" v="72" actId="1076"/>
          <ac:graphicFrameMkLst>
            <pc:docMk/>
            <pc:sldMk cId="4090519363" sldId="838"/>
            <ac:graphicFrameMk id="7" creationId="{71DE9857-182A-4B01-A90F-857C0DA3259F}"/>
          </ac:graphicFrameMkLst>
        </pc:graphicFrameChg>
        <pc:picChg chg="mod">
          <ac:chgData name="Jesus Ariel Bonilla Gonzalez" userId="b580c111-0355-41ae-804f-f3791f7d5178" providerId="ADAL" clId="{54243C9D-4649-44C4-AC80-3315A4C32322}" dt="2021-10-20T05:44:38.687" v="3" actId="1076"/>
          <ac:picMkLst>
            <pc:docMk/>
            <pc:sldMk cId="4090519363" sldId="838"/>
            <ac:picMk id="5" creationId="{A2C54F29-F024-4C83-BFAC-C77DEEC7F87E}"/>
          </ac:picMkLst>
        </pc:picChg>
        <pc:picChg chg="add del mod">
          <ac:chgData name="Jesus Ariel Bonilla Gonzalez" userId="b580c111-0355-41ae-804f-f3791f7d5178" providerId="ADAL" clId="{54243C9D-4649-44C4-AC80-3315A4C32322}" dt="2021-10-20T05:53:46.037" v="74"/>
          <ac:picMkLst>
            <pc:docMk/>
            <pc:sldMk cId="4090519363" sldId="838"/>
            <ac:picMk id="8" creationId="{E346F823-B7CA-4F6F-BBC6-E6FCD6A86C57}"/>
          </ac:picMkLst>
        </pc:picChg>
      </pc:sldChg>
      <pc:sldChg chg="addSp delSp modSp add mod">
        <pc:chgData name="Jesus Ariel Bonilla Gonzalez" userId="b580c111-0355-41ae-804f-f3791f7d5178" providerId="ADAL" clId="{54243C9D-4649-44C4-AC80-3315A4C32322}" dt="2021-10-20T05:56:55.861" v="191" actId="6549"/>
        <pc:sldMkLst>
          <pc:docMk/>
          <pc:sldMk cId="829648134" sldId="839"/>
        </pc:sldMkLst>
        <pc:spChg chg="add mod">
          <ac:chgData name="Jesus Ariel Bonilla Gonzalez" userId="b580c111-0355-41ae-804f-f3791f7d5178" providerId="ADAL" clId="{54243C9D-4649-44C4-AC80-3315A4C32322}" dt="2021-10-20T05:56:55.861" v="191" actId="6549"/>
          <ac:spMkLst>
            <pc:docMk/>
            <pc:sldMk cId="829648134" sldId="839"/>
            <ac:spMk id="6" creationId="{1B08F320-B421-426C-9A8E-F05429F54812}"/>
          </ac:spMkLst>
        </pc:spChg>
        <pc:graphicFrameChg chg="del">
          <ac:chgData name="Jesus Ariel Bonilla Gonzalez" userId="b580c111-0355-41ae-804f-f3791f7d5178" providerId="ADAL" clId="{54243C9D-4649-44C4-AC80-3315A4C32322}" dt="2021-10-20T05:53:53.507" v="76" actId="21"/>
          <ac:graphicFrameMkLst>
            <pc:docMk/>
            <pc:sldMk cId="829648134" sldId="839"/>
            <ac:graphicFrameMk id="7" creationId="{71DE9857-182A-4B01-A90F-857C0DA3259F}"/>
          </ac:graphicFrameMkLst>
        </pc:graphicFrameChg>
      </pc:sldChg>
      <pc:sldChg chg="modSp add mod">
        <pc:chgData name="Jesus Ariel Bonilla Gonzalez" userId="b580c111-0355-41ae-804f-f3791f7d5178" providerId="ADAL" clId="{54243C9D-4649-44C4-AC80-3315A4C32322}" dt="2021-10-20T05:58:59.246" v="222" actId="1076"/>
        <pc:sldMkLst>
          <pc:docMk/>
          <pc:sldMk cId="332147721" sldId="840"/>
        </pc:sldMkLst>
        <pc:spChg chg="mod">
          <ac:chgData name="Jesus Ariel Bonilla Gonzalez" userId="b580c111-0355-41ae-804f-f3791f7d5178" providerId="ADAL" clId="{54243C9D-4649-44C4-AC80-3315A4C32322}" dt="2021-10-20T05:58:58.538" v="221" actId="1076"/>
          <ac:spMkLst>
            <pc:docMk/>
            <pc:sldMk cId="332147721" sldId="840"/>
            <ac:spMk id="6" creationId="{1B08F320-B421-426C-9A8E-F05429F54812}"/>
          </ac:spMkLst>
        </pc:spChg>
        <pc:picChg chg="mod">
          <ac:chgData name="Jesus Ariel Bonilla Gonzalez" userId="b580c111-0355-41ae-804f-f3791f7d5178" providerId="ADAL" clId="{54243C9D-4649-44C4-AC80-3315A4C32322}" dt="2021-10-20T05:58:59.246" v="222" actId="1076"/>
          <ac:picMkLst>
            <pc:docMk/>
            <pc:sldMk cId="332147721" sldId="840"/>
            <ac:picMk id="5" creationId="{A2C54F29-F024-4C83-BFAC-C77DEEC7F87E}"/>
          </ac:picMkLst>
        </pc:picChg>
      </pc:sldChg>
      <pc:sldChg chg="modSp add mod">
        <pc:chgData name="Jesus Ariel Bonilla Gonzalez" userId="b580c111-0355-41ae-804f-f3791f7d5178" providerId="ADAL" clId="{54243C9D-4649-44C4-AC80-3315A4C32322}" dt="2021-10-20T06:00:45.964" v="440" actId="6549"/>
        <pc:sldMkLst>
          <pc:docMk/>
          <pc:sldMk cId="1074283033" sldId="841"/>
        </pc:sldMkLst>
        <pc:spChg chg="mod">
          <ac:chgData name="Jesus Ariel Bonilla Gonzalez" userId="b580c111-0355-41ae-804f-f3791f7d5178" providerId="ADAL" clId="{54243C9D-4649-44C4-AC80-3315A4C32322}" dt="2021-10-20T06:00:45.964" v="440" actId="6549"/>
          <ac:spMkLst>
            <pc:docMk/>
            <pc:sldMk cId="1074283033" sldId="841"/>
            <ac:spMk id="6" creationId="{1B08F320-B421-426C-9A8E-F05429F54812}"/>
          </ac:spMkLst>
        </pc:spChg>
      </pc:sldChg>
      <pc:sldChg chg="add">
        <pc:chgData name="Jesus Ariel Bonilla Gonzalez" userId="b580c111-0355-41ae-804f-f3791f7d5178" providerId="ADAL" clId="{54243C9D-4649-44C4-AC80-3315A4C32322}" dt="2021-10-20T06:05:05.610" v="441"/>
        <pc:sldMkLst>
          <pc:docMk/>
          <pc:sldMk cId="3700047350" sldId="842"/>
        </pc:sldMkLst>
      </pc:sldChg>
    </pc:docChg>
  </pc:docChgLst>
  <pc:docChgLst>
    <pc:chgData name="Jesus Ariel Bonilla Gonzalez" userId="b580c111-0355-41ae-804f-f3791f7d5178" providerId="ADAL" clId="{16ABB721-619A-4C33-84A1-DD13374E1C9D}"/>
    <pc:docChg chg="undo custSel addSld delSld modSld">
      <pc:chgData name="Jesus Ariel Bonilla Gonzalez" userId="b580c111-0355-41ae-804f-f3791f7d5178" providerId="ADAL" clId="{16ABB721-619A-4C33-84A1-DD13374E1C9D}" dt="2021-10-20T06:33:00.380" v="184"/>
      <pc:docMkLst>
        <pc:docMk/>
      </pc:docMkLst>
      <pc:sldChg chg="modSp">
        <pc:chgData name="Jesus Ariel Bonilla Gonzalez" userId="b580c111-0355-41ae-804f-f3791f7d5178" providerId="ADAL" clId="{16ABB721-619A-4C33-84A1-DD13374E1C9D}" dt="2021-10-20T06:27:37.507" v="180" actId="20577"/>
        <pc:sldMkLst>
          <pc:docMk/>
          <pc:sldMk cId="4090519363" sldId="838"/>
        </pc:sldMkLst>
        <pc:graphicFrameChg chg="mod">
          <ac:chgData name="Jesus Ariel Bonilla Gonzalez" userId="b580c111-0355-41ae-804f-f3791f7d5178" providerId="ADAL" clId="{16ABB721-619A-4C33-84A1-DD13374E1C9D}" dt="2021-10-20T06:27:37.507" v="180" actId="20577"/>
          <ac:graphicFrameMkLst>
            <pc:docMk/>
            <pc:sldMk cId="4090519363" sldId="838"/>
            <ac:graphicFrameMk id="7" creationId="{71DE9857-182A-4B01-A90F-857C0DA3259F}"/>
          </ac:graphicFrameMkLst>
        </pc:graphicFrameChg>
      </pc:sldChg>
      <pc:sldChg chg="addSp delSp modSp mod">
        <pc:chgData name="Jesus Ariel Bonilla Gonzalez" userId="b580c111-0355-41ae-804f-f3791f7d5178" providerId="ADAL" clId="{16ABB721-619A-4C33-84A1-DD13374E1C9D}" dt="2021-10-20T06:11:34.405" v="9" actId="1076"/>
        <pc:sldMkLst>
          <pc:docMk/>
          <pc:sldMk cId="3700047350" sldId="842"/>
        </pc:sldMkLst>
        <pc:spChg chg="del">
          <ac:chgData name="Jesus Ariel Bonilla Gonzalez" userId="b580c111-0355-41ae-804f-f3791f7d5178" providerId="ADAL" clId="{16ABB721-619A-4C33-84A1-DD13374E1C9D}" dt="2021-10-20T06:11:03.853" v="0" actId="478"/>
          <ac:spMkLst>
            <pc:docMk/>
            <pc:sldMk cId="3700047350" sldId="842"/>
            <ac:spMk id="6" creationId="{1B08F320-B421-426C-9A8E-F05429F54812}"/>
          </ac:spMkLst>
        </pc:spChg>
        <pc:picChg chg="add mod">
          <ac:chgData name="Jesus Ariel Bonilla Gonzalez" userId="b580c111-0355-41ae-804f-f3791f7d5178" providerId="ADAL" clId="{16ABB721-619A-4C33-84A1-DD13374E1C9D}" dt="2021-10-20T06:11:34.405" v="9" actId="1076"/>
          <ac:picMkLst>
            <pc:docMk/>
            <pc:sldMk cId="3700047350" sldId="842"/>
            <ac:picMk id="7" creationId="{2D5D2E82-4DC1-4A99-B6DA-5859FED10056}"/>
          </ac:picMkLst>
        </pc:picChg>
      </pc:sldChg>
      <pc:sldChg chg="addSp delSp modSp add mod">
        <pc:chgData name="Jesus Ariel Bonilla Gonzalez" userId="b580c111-0355-41ae-804f-f3791f7d5178" providerId="ADAL" clId="{16ABB721-619A-4C33-84A1-DD13374E1C9D}" dt="2021-10-20T06:13:16.631" v="19" actId="1076"/>
        <pc:sldMkLst>
          <pc:docMk/>
          <pc:sldMk cId="1839280934" sldId="843"/>
        </pc:sldMkLst>
        <pc:picChg chg="mod">
          <ac:chgData name="Jesus Ariel Bonilla Gonzalez" userId="b580c111-0355-41ae-804f-f3791f7d5178" providerId="ADAL" clId="{16ABB721-619A-4C33-84A1-DD13374E1C9D}" dt="2021-10-20T06:13:16.631" v="19" actId="1076"/>
          <ac:picMkLst>
            <pc:docMk/>
            <pc:sldMk cId="1839280934" sldId="843"/>
            <ac:picMk id="5" creationId="{A2C54F29-F024-4C83-BFAC-C77DEEC7F87E}"/>
          </ac:picMkLst>
        </pc:picChg>
        <pc:picChg chg="add del mod">
          <ac:chgData name="Jesus Ariel Bonilla Gonzalez" userId="b580c111-0355-41ae-804f-f3791f7d5178" providerId="ADAL" clId="{16ABB721-619A-4C33-84A1-DD13374E1C9D}" dt="2021-10-20T06:13:07.384" v="15"/>
          <ac:picMkLst>
            <pc:docMk/>
            <pc:sldMk cId="1839280934" sldId="843"/>
            <ac:picMk id="1026" creationId="{BBCB7681-A2C9-4456-B245-2BD4E4084DC1}"/>
          </ac:picMkLst>
        </pc:picChg>
        <pc:picChg chg="add mod">
          <ac:chgData name="Jesus Ariel Bonilla Gonzalez" userId="b580c111-0355-41ae-804f-f3791f7d5178" providerId="ADAL" clId="{16ABB721-619A-4C33-84A1-DD13374E1C9D}" dt="2021-10-20T06:13:15.983" v="18" actId="1076"/>
          <ac:picMkLst>
            <pc:docMk/>
            <pc:sldMk cId="1839280934" sldId="843"/>
            <ac:picMk id="1028" creationId="{73A4B37B-0A0E-4334-B845-1561ACE089E6}"/>
          </ac:picMkLst>
        </pc:picChg>
      </pc:sldChg>
      <pc:sldChg chg="addSp delSp modSp add">
        <pc:chgData name="Jesus Ariel Bonilla Gonzalez" userId="b580c111-0355-41ae-804f-f3791f7d5178" providerId="ADAL" clId="{16ABB721-619A-4C33-84A1-DD13374E1C9D}" dt="2021-10-20T06:13:50.890" v="26" actId="1076"/>
        <pc:sldMkLst>
          <pc:docMk/>
          <pc:sldMk cId="2463971183" sldId="844"/>
        </pc:sldMkLst>
        <pc:picChg chg="add del">
          <ac:chgData name="Jesus Ariel Bonilla Gonzalez" userId="b580c111-0355-41ae-804f-f3791f7d5178" providerId="ADAL" clId="{16ABB721-619A-4C33-84A1-DD13374E1C9D}" dt="2021-10-20T06:13:35.569" v="21"/>
          <ac:picMkLst>
            <pc:docMk/>
            <pc:sldMk cId="2463971183" sldId="844"/>
            <ac:picMk id="2050" creationId="{DE071118-032D-4EE5-B8DF-54411D09B003}"/>
          </ac:picMkLst>
        </pc:picChg>
        <pc:picChg chg="add mod">
          <ac:chgData name="Jesus Ariel Bonilla Gonzalez" userId="b580c111-0355-41ae-804f-f3791f7d5178" providerId="ADAL" clId="{16ABB721-619A-4C33-84A1-DD13374E1C9D}" dt="2021-10-20T06:13:50.890" v="26" actId="1076"/>
          <ac:picMkLst>
            <pc:docMk/>
            <pc:sldMk cId="2463971183" sldId="844"/>
            <ac:picMk id="2052" creationId="{8F91B396-9E65-4786-98D0-3DA68F62D72C}"/>
          </ac:picMkLst>
        </pc:picChg>
      </pc:sldChg>
      <pc:sldChg chg="addSp modSp add">
        <pc:chgData name="Jesus Ariel Bonilla Gonzalez" userId="b580c111-0355-41ae-804f-f3791f7d5178" providerId="ADAL" clId="{16ABB721-619A-4C33-84A1-DD13374E1C9D}" dt="2021-10-20T06:14:53.860" v="29" actId="1076"/>
        <pc:sldMkLst>
          <pc:docMk/>
          <pc:sldMk cId="2675138283" sldId="845"/>
        </pc:sldMkLst>
        <pc:picChg chg="add mod">
          <ac:chgData name="Jesus Ariel Bonilla Gonzalez" userId="b580c111-0355-41ae-804f-f3791f7d5178" providerId="ADAL" clId="{16ABB721-619A-4C33-84A1-DD13374E1C9D}" dt="2021-10-20T06:14:53.860" v="29" actId="1076"/>
          <ac:picMkLst>
            <pc:docMk/>
            <pc:sldMk cId="2675138283" sldId="845"/>
            <ac:picMk id="3074" creationId="{397CB225-D363-4453-813A-C07A346D89E7}"/>
          </ac:picMkLst>
        </pc:picChg>
      </pc:sldChg>
      <pc:sldChg chg="addSp modSp add">
        <pc:chgData name="Jesus Ariel Bonilla Gonzalez" userId="b580c111-0355-41ae-804f-f3791f7d5178" providerId="ADAL" clId="{16ABB721-619A-4C33-84A1-DD13374E1C9D}" dt="2021-10-20T06:15:28.503" v="32" actId="1076"/>
        <pc:sldMkLst>
          <pc:docMk/>
          <pc:sldMk cId="3015732730" sldId="846"/>
        </pc:sldMkLst>
        <pc:picChg chg="add mod">
          <ac:chgData name="Jesus Ariel Bonilla Gonzalez" userId="b580c111-0355-41ae-804f-f3791f7d5178" providerId="ADAL" clId="{16ABB721-619A-4C33-84A1-DD13374E1C9D}" dt="2021-10-20T06:15:28.503" v="32" actId="1076"/>
          <ac:picMkLst>
            <pc:docMk/>
            <pc:sldMk cId="3015732730" sldId="846"/>
            <ac:picMk id="4098" creationId="{8B562FB2-51C1-4784-A227-0262BF70F221}"/>
          </ac:picMkLst>
        </pc:picChg>
      </pc:sldChg>
      <pc:sldChg chg="addSp modSp add">
        <pc:chgData name="Jesus Ariel Bonilla Gonzalez" userId="b580c111-0355-41ae-804f-f3791f7d5178" providerId="ADAL" clId="{16ABB721-619A-4C33-84A1-DD13374E1C9D}" dt="2021-10-20T06:16:10.764" v="35" actId="1076"/>
        <pc:sldMkLst>
          <pc:docMk/>
          <pc:sldMk cId="2616860432" sldId="847"/>
        </pc:sldMkLst>
        <pc:picChg chg="add mod">
          <ac:chgData name="Jesus Ariel Bonilla Gonzalez" userId="b580c111-0355-41ae-804f-f3791f7d5178" providerId="ADAL" clId="{16ABB721-619A-4C33-84A1-DD13374E1C9D}" dt="2021-10-20T06:16:10.764" v="35" actId="1076"/>
          <ac:picMkLst>
            <pc:docMk/>
            <pc:sldMk cId="2616860432" sldId="847"/>
            <ac:picMk id="6" creationId="{291778F5-E254-47BE-8F6F-22977ACE272F}"/>
          </ac:picMkLst>
        </pc:picChg>
      </pc:sldChg>
      <pc:sldChg chg="addSp delSp modSp add mod">
        <pc:chgData name="Jesus Ariel Bonilla Gonzalez" userId="b580c111-0355-41ae-804f-f3791f7d5178" providerId="ADAL" clId="{16ABB721-619A-4C33-84A1-DD13374E1C9D}" dt="2021-10-20T06:17:33.369" v="55"/>
        <pc:sldMkLst>
          <pc:docMk/>
          <pc:sldMk cId="849833044" sldId="848"/>
        </pc:sldMkLst>
        <pc:spChg chg="add mod">
          <ac:chgData name="Jesus Ariel Bonilla Gonzalez" userId="b580c111-0355-41ae-804f-f3791f7d5178" providerId="ADAL" clId="{16ABB721-619A-4C33-84A1-DD13374E1C9D}" dt="2021-10-20T06:17:05.156" v="53" actId="1076"/>
          <ac:spMkLst>
            <pc:docMk/>
            <pc:sldMk cId="849833044" sldId="848"/>
            <ac:spMk id="7" creationId="{6F318CB3-FF6C-4CC1-AB1E-CDBC4818B936}"/>
          </ac:spMkLst>
        </pc:spChg>
        <pc:picChg chg="del">
          <ac:chgData name="Jesus Ariel Bonilla Gonzalez" userId="b580c111-0355-41ae-804f-f3791f7d5178" providerId="ADAL" clId="{16ABB721-619A-4C33-84A1-DD13374E1C9D}" dt="2021-10-20T06:16:33.569" v="39" actId="478"/>
          <ac:picMkLst>
            <pc:docMk/>
            <pc:sldMk cId="849833044" sldId="848"/>
            <ac:picMk id="6" creationId="{291778F5-E254-47BE-8F6F-22977ACE272F}"/>
          </ac:picMkLst>
        </pc:picChg>
        <pc:picChg chg="add del mod">
          <ac:chgData name="Jesus Ariel Bonilla Gonzalez" userId="b580c111-0355-41ae-804f-f3791f7d5178" providerId="ADAL" clId="{16ABB721-619A-4C33-84A1-DD13374E1C9D}" dt="2021-10-20T06:17:33.369" v="55"/>
          <ac:picMkLst>
            <pc:docMk/>
            <pc:sldMk cId="849833044" sldId="848"/>
            <ac:picMk id="8" creationId="{B6C0AC5F-AAFE-4B21-A2F5-6CEAF451E971}"/>
          </ac:picMkLst>
        </pc:picChg>
      </pc:sldChg>
      <pc:sldChg chg="addSp delSp modSp add mod">
        <pc:chgData name="Jesus Ariel Bonilla Gonzalez" userId="b580c111-0355-41ae-804f-f3791f7d5178" providerId="ADAL" clId="{16ABB721-619A-4C33-84A1-DD13374E1C9D}" dt="2021-10-20T06:20:39.429" v="153" actId="20577"/>
        <pc:sldMkLst>
          <pc:docMk/>
          <pc:sldMk cId="942557906" sldId="849"/>
        </pc:sldMkLst>
        <pc:spChg chg="add mod">
          <ac:chgData name="Jesus Ariel Bonilla Gonzalez" userId="b580c111-0355-41ae-804f-f3791f7d5178" providerId="ADAL" clId="{16ABB721-619A-4C33-84A1-DD13374E1C9D}" dt="2021-10-20T06:20:39.429" v="153" actId="20577"/>
          <ac:spMkLst>
            <pc:docMk/>
            <pc:sldMk cId="942557906" sldId="849"/>
            <ac:spMk id="7" creationId="{89C01510-85E3-4672-BF56-C9DDA6F1B7CD}"/>
          </ac:spMkLst>
        </pc:spChg>
        <pc:picChg chg="del">
          <ac:chgData name="Jesus Ariel Bonilla Gonzalez" userId="b580c111-0355-41ae-804f-f3791f7d5178" providerId="ADAL" clId="{16ABB721-619A-4C33-84A1-DD13374E1C9D}" dt="2021-10-20T06:16:35.953" v="40" actId="478"/>
          <ac:picMkLst>
            <pc:docMk/>
            <pc:sldMk cId="942557906" sldId="849"/>
            <ac:picMk id="6" creationId="{291778F5-E254-47BE-8F6F-22977ACE272F}"/>
          </ac:picMkLst>
        </pc:picChg>
      </pc:sldChg>
      <pc:sldChg chg="addSp delSp modSp add mod">
        <pc:chgData name="Jesus Ariel Bonilla Gonzalez" userId="b580c111-0355-41ae-804f-f3791f7d5178" providerId="ADAL" clId="{16ABB721-619A-4C33-84A1-DD13374E1C9D}" dt="2021-10-20T06:33:00.380" v="184"/>
        <pc:sldMkLst>
          <pc:docMk/>
          <pc:sldMk cId="3457547975" sldId="850"/>
        </pc:sldMkLst>
        <pc:spChg chg="add mod">
          <ac:chgData name="Jesus Ariel Bonilla Gonzalez" userId="b580c111-0355-41ae-804f-f3791f7d5178" providerId="ADAL" clId="{16ABB721-619A-4C33-84A1-DD13374E1C9D}" dt="2021-10-20T06:33:00.380" v="184"/>
          <ac:spMkLst>
            <pc:docMk/>
            <pc:sldMk cId="3457547975" sldId="850"/>
            <ac:spMk id="7" creationId="{C90AFBAE-5299-4D74-A398-32635B5FBA6E}"/>
          </ac:spMkLst>
        </pc:spChg>
        <pc:picChg chg="del">
          <ac:chgData name="Jesus Ariel Bonilla Gonzalez" userId="b580c111-0355-41ae-804f-f3791f7d5178" providerId="ADAL" clId="{16ABB721-619A-4C33-84A1-DD13374E1C9D}" dt="2021-10-20T06:16:38.913" v="41" actId="478"/>
          <ac:picMkLst>
            <pc:docMk/>
            <pc:sldMk cId="3457547975" sldId="850"/>
            <ac:picMk id="6" creationId="{291778F5-E254-47BE-8F6F-22977ACE272F}"/>
          </ac:picMkLst>
        </pc:picChg>
      </pc:sldChg>
      <pc:sldChg chg="add del">
        <pc:chgData name="Jesus Ariel Bonilla Gonzalez" userId="b580c111-0355-41ae-804f-f3791f7d5178" providerId="ADAL" clId="{16ABB721-619A-4C33-84A1-DD13374E1C9D}" dt="2021-10-20T06:28:14.045" v="182" actId="47"/>
        <pc:sldMkLst>
          <pc:docMk/>
          <pc:sldMk cId="460880310" sldId="851"/>
        </pc:sldMkLst>
      </pc:sldChg>
      <pc:sldChg chg="add del">
        <pc:chgData name="Jesus Ariel Bonilla Gonzalez" userId="b580c111-0355-41ae-804f-f3791f7d5178" providerId="ADAL" clId="{16ABB721-619A-4C33-84A1-DD13374E1C9D}" dt="2021-10-20T06:28:11.374" v="181" actId="47"/>
        <pc:sldMkLst>
          <pc:docMk/>
          <pc:sldMk cId="1268324982" sldId="852"/>
        </pc:sldMkLst>
      </pc:sldChg>
      <pc:sldChg chg="add">
        <pc:chgData name="Jesus Ariel Bonilla Gonzalez" userId="b580c111-0355-41ae-804f-f3791f7d5178" providerId="ADAL" clId="{16ABB721-619A-4C33-84A1-DD13374E1C9D}" dt="2021-10-20T06:16:41.577" v="44"/>
        <pc:sldMkLst>
          <pc:docMk/>
          <pc:sldMk cId="4097724727" sldId="853"/>
        </pc:sldMkLst>
      </pc:sldChg>
      <pc:sldChg chg="modSp add mod">
        <pc:chgData name="Jesus Ariel Bonilla Gonzalez" userId="b580c111-0355-41ae-804f-f3791f7d5178" providerId="ADAL" clId="{16ABB721-619A-4C33-84A1-DD13374E1C9D}" dt="2021-10-20T06:17:48.098" v="58" actId="1076"/>
        <pc:sldMkLst>
          <pc:docMk/>
          <pc:sldMk cId="828826388" sldId="854"/>
        </pc:sldMkLst>
        <pc:spChg chg="mod">
          <ac:chgData name="Jesus Ariel Bonilla Gonzalez" userId="b580c111-0355-41ae-804f-f3791f7d5178" providerId="ADAL" clId="{16ABB721-619A-4C33-84A1-DD13374E1C9D}" dt="2021-10-20T06:17:48.098" v="58" actId="1076"/>
          <ac:spMkLst>
            <pc:docMk/>
            <pc:sldMk cId="828826388" sldId="854"/>
            <ac:spMk id="7" creationId="{6F318CB3-FF6C-4CC1-AB1E-CDBC4818B936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inkedin.com/in/jesusarielgonzalezbonilla" TargetMode="External"/><Relationship Id="rId1" Type="http://schemas.openxmlformats.org/officeDocument/2006/relationships/hyperlink" Target="mailto:jesus.bonilla@o365.unab.edu.co" TargetMode="External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inkedin.com/in/jesusarielgonzalezbonilla" TargetMode="External"/><Relationship Id="rId1" Type="http://schemas.openxmlformats.org/officeDocument/2006/relationships/hyperlink" Target="mailto:jesus.bonilla@o365.unab.edu.co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E9EFFC-334E-4E84-9B67-C1BD3091D3A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938AE4-4A16-4EA4-9764-F37F80516281}">
      <dgm:prSet custT="1"/>
      <dgm:spPr/>
      <dgm:t>
        <a:bodyPr/>
        <a:lstStyle/>
        <a:p>
          <a:r>
            <a:rPr lang="en-US" sz="2000" b="1">
              <a:solidFill>
                <a:schemeClr val="bg1"/>
              </a:solidFill>
            </a:rPr>
            <a:t>Jesús Ariel González Bonilla</a:t>
          </a:r>
          <a:endParaRPr lang="en-US" sz="2000">
            <a:solidFill>
              <a:schemeClr val="bg1"/>
            </a:solidFill>
          </a:endParaRPr>
        </a:p>
      </dgm:t>
    </dgm:pt>
    <dgm:pt modelId="{5AEB189E-4D76-4172-BDE6-D17CC7848298}" type="parTrans" cxnId="{D74DBD19-378C-4B12-8CBC-590843B80A07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B18E4096-C18C-41C3-A59D-773E484B0E1D}" type="sibTrans" cxnId="{D74DBD19-378C-4B12-8CBC-590843B80A07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3FC4E293-D462-4D57-BE54-F3B207ED15FC}">
      <dgm:prSet custT="1"/>
      <dgm:spPr/>
      <dgm:t>
        <a:bodyPr/>
        <a:lstStyle/>
        <a:p>
          <a:r>
            <a:rPr lang="en-US" sz="2000" b="1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jesus.bonilla2@o365.unab.edu.co</a:t>
          </a:r>
          <a:endParaRPr lang="en-US" sz="2000" dirty="0">
            <a:solidFill>
              <a:schemeClr val="bg1"/>
            </a:solidFill>
          </a:endParaRPr>
        </a:p>
      </dgm:t>
    </dgm:pt>
    <dgm:pt modelId="{F0577F92-4C64-4363-B71F-444205CD7297}" type="parTrans" cxnId="{6BC53F95-2489-49CA-93A8-62E9BA4C9B07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7322DE7C-5A25-4ADD-B792-1A910216C51E}" type="sibTrans" cxnId="{6BC53F95-2489-49CA-93A8-62E9BA4C9B07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DD21404C-58CA-478E-AAE7-2053B765FF30}">
      <dgm:prSet custT="1"/>
      <dgm:spPr/>
      <dgm:t>
        <a:bodyPr/>
        <a:lstStyle/>
        <a:p>
          <a:r>
            <a:rPr lang="en-US" sz="2000" b="1" dirty="0">
              <a:solidFill>
                <a:schemeClr val="bg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www.linkedin.com/in/jesusarielgonzalezbonilla</a:t>
          </a:r>
          <a:endParaRPr lang="en-US" sz="2000" dirty="0">
            <a:solidFill>
              <a:schemeClr val="bg1"/>
            </a:solidFill>
          </a:endParaRPr>
        </a:p>
      </dgm:t>
    </dgm:pt>
    <dgm:pt modelId="{81DA1376-2DE8-4C64-A3A5-D2A131FE3241}" type="parTrans" cxnId="{9F2965C6-2DBD-4887-8A96-1861417D9D7C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101B255C-64B4-46A5-BA26-FCE16BE4CF41}" type="sibTrans" cxnId="{9F2965C6-2DBD-4887-8A96-1861417D9D7C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08F832B2-D48C-44B1-9461-523E3E4D0283}">
      <dgm:prSet custT="1"/>
      <dgm:spPr/>
      <dgm:t>
        <a:bodyPr/>
        <a:lstStyle/>
        <a:p>
          <a:r>
            <a:rPr lang="es-CO" sz="2000" b="1" i="1">
              <a:solidFill>
                <a:schemeClr val="bg1"/>
              </a:solidFill>
            </a:rPr>
            <a:t>Todos los días se puede aprender.</a:t>
          </a:r>
          <a:endParaRPr lang="en-US" sz="2000">
            <a:solidFill>
              <a:schemeClr val="bg1"/>
            </a:solidFill>
          </a:endParaRPr>
        </a:p>
      </dgm:t>
    </dgm:pt>
    <dgm:pt modelId="{6181E862-1AC8-4A8B-9821-DC5BBE2AF71A}" type="parTrans" cxnId="{0669DD96-92F6-4098-AC1F-6210DCBC012C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A855E6C0-2CF4-4432-BDAC-6994FF1AA17B}" type="sibTrans" cxnId="{0669DD96-92F6-4098-AC1F-6210DCBC012C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9AFA2ABC-DBDF-4F5E-AF11-49536257E4D1}" type="pres">
      <dgm:prSet presAssocID="{E8E9EFFC-334E-4E84-9B67-C1BD3091D3A7}" presName="linear" presStyleCnt="0">
        <dgm:presLayoutVars>
          <dgm:animLvl val="lvl"/>
          <dgm:resizeHandles val="exact"/>
        </dgm:presLayoutVars>
      </dgm:prSet>
      <dgm:spPr/>
    </dgm:pt>
    <dgm:pt modelId="{601631A6-E705-4311-B4AB-57190C0D17D3}" type="pres">
      <dgm:prSet presAssocID="{C3938AE4-4A16-4EA4-9764-F37F80516281}" presName="parentText" presStyleLbl="node1" presStyleIdx="0" presStyleCnt="4" custLinFactNeighborX="11271" custLinFactNeighborY="-11360">
        <dgm:presLayoutVars>
          <dgm:chMax val="0"/>
          <dgm:bulletEnabled val="1"/>
        </dgm:presLayoutVars>
      </dgm:prSet>
      <dgm:spPr/>
    </dgm:pt>
    <dgm:pt modelId="{06D79B93-0A89-4ADD-B5C0-A949F5A96BA5}" type="pres">
      <dgm:prSet presAssocID="{B18E4096-C18C-41C3-A59D-773E484B0E1D}" presName="spacer" presStyleCnt="0"/>
      <dgm:spPr/>
    </dgm:pt>
    <dgm:pt modelId="{5F19C96D-6BDC-4AA8-9645-50C119F264BB}" type="pres">
      <dgm:prSet presAssocID="{3FC4E293-D462-4D57-BE54-F3B207ED15F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B5359A7-4D97-4FDB-9108-0F2FABB0FA51}" type="pres">
      <dgm:prSet presAssocID="{7322DE7C-5A25-4ADD-B792-1A910216C51E}" presName="spacer" presStyleCnt="0"/>
      <dgm:spPr/>
    </dgm:pt>
    <dgm:pt modelId="{69939A1F-BA53-486C-B22C-F7641C6077CD}" type="pres">
      <dgm:prSet presAssocID="{DD21404C-58CA-478E-AAE7-2053B765FF3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E0CA3C9-83C2-4942-A647-84212502ABFD}" type="pres">
      <dgm:prSet presAssocID="{101B255C-64B4-46A5-BA26-FCE16BE4CF41}" presName="spacer" presStyleCnt="0"/>
      <dgm:spPr/>
    </dgm:pt>
    <dgm:pt modelId="{21553FAD-041B-44C0-A12C-39552B87A030}" type="pres">
      <dgm:prSet presAssocID="{08F832B2-D48C-44B1-9461-523E3E4D028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43BD217-65FB-4E29-9679-B4B3D18C58B0}" type="presOf" srcId="{E8E9EFFC-334E-4E84-9B67-C1BD3091D3A7}" destId="{9AFA2ABC-DBDF-4F5E-AF11-49536257E4D1}" srcOrd="0" destOrd="0" presId="urn:microsoft.com/office/officeart/2005/8/layout/vList2"/>
    <dgm:cxn modelId="{D74DBD19-378C-4B12-8CBC-590843B80A07}" srcId="{E8E9EFFC-334E-4E84-9B67-C1BD3091D3A7}" destId="{C3938AE4-4A16-4EA4-9764-F37F80516281}" srcOrd="0" destOrd="0" parTransId="{5AEB189E-4D76-4172-BDE6-D17CC7848298}" sibTransId="{B18E4096-C18C-41C3-A59D-773E484B0E1D}"/>
    <dgm:cxn modelId="{537E7F26-A386-4C98-A12A-8C8EB4B86A8C}" type="presOf" srcId="{C3938AE4-4A16-4EA4-9764-F37F80516281}" destId="{601631A6-E705-4311-B4AB-57190C0D17D3}" srcOrd="0" destOrd="0" presId="urn:microsoft.com/office/officeart/2005/8/layout/vList2"/>
    <dgm:cxn modelId="{4EC1BD48-3AD2-4F34-AFDE-42A078607AC2}" type="presOf" srcId="{3FC4E293-D462-4D57-BE54-F3B207ED15FC}" destId="{5F19C96D-6BDC-4AA8-9645-50C119F264BB}" srcOrd="0" destOrd="0" presId="urn:microsoft.com/office/officeart/2005/8/layout/vList2"/>
    <dgm:cxn modelId="{6BC53F95-2489-49CA-93A8-62E9BA4C9B07}" srcId="{E8E9EFFC-334E-4E84-9B67-C1BD3091D3A7}" destId="{3FC4E293-D462-4D57-BE54-F3B207ED15FC}" srcOrd="1" destOrd="0" parTransId="{F0577F92-4C64-4363-B71F-444205CD7297}" sibTransId="{7322DE7C-5A25-4ADD-B792-1A910216C51E}"/>
    <dgm:cxn modelId="{0669DD96-92F6-4098-AC1F-6210DCBC012C}" srcId="{E8E9EFFC-334E-4E84-9B67-C1BD3091D3A7}" destId="{08F832B2-D48C-44B1-9461-523E3E4D0283}" srcOrd="3" destOrd="0" parTransId="{6181E862-1AC8-4A8B-9821-DC5BBE2AF71A}" sibTransId="{A855E6C0-2CF4-4432-BDAC-6994FF1AA17B}"/>
    <dgm:cxn modelId="{8B725FC4-0E74-4DD6-B707-67A5841B3384}" type="presOf" srcId="{DD21404C-58CA-478E-AAE7-2053B765FF30}" destId="{69939A1F-BA53-486C-B22C-F7641C6077CD}" srcOrd="0" destOrd="0" presId="urn:microsoft.com/office/officeart/2005/8/layout/vList2"/>
    <dgm:cxn modelId="{9F2965C6-2DBD-4887-8A96-1861417D9D7C}" srcId="{E8E9EFFC-334E-4E84-9B67-C1BD3091D3A7}" destId="{DD21404C-58CA-478E-AAE7-2053B765FF30}" srcOrd="2" destOrd="0" parTransId="{81DA1376-2DE8-4C64-A3A5-D2A131FE3241}" sibTransId="{101B255C-64B4-46A5-BA26-FCE16BE4CF41}"/>
    <dgm:cxn modelId="{87E194D6-B5C1-488D-B06E-523DFECD75C5}" type="presOf" srcId="{08F832B2-D48C-44B1-9461-523E3E4D0283}" destId="{21553FAD-041B-44C0-A12C-39552B87A030}" srcOrd="0" destOrd="0" presId="urn:microsoft.com/office/officeart/2005/8/layout/vList2"/>
    <dgm:cxn modelId="{FE07B710-3A11-49EA-A645-C28D82D53D06}" type="presParOf" srcId="{9AFA2ABC-DBDF-4F5E-AF11-49536257E4D1}" destId="{601631A6-E705-4311-B4AB-57190C0D17D3}" srcOrd="0" destOrd="0" presId="urn:microsoft.com/office/officeart/2005/8/layout/vList2"/>
    <dgm:cxn modelId="{9C25C0F5-EC0E-40DB-8986-0F0791277196}" type="presParOf" srcId="{9AFA2ABC-DBDF-4F5E-AF11-49536257E4D1}" destId="{06D79B93-0A89-4ADD-B5C0-A949F5A96BA5}" srcOrd="1" destOrd="0" presId="urn:microsoft.com/office/officeart/2005/8/layout/vList2"/>
    <dgm:cxn modelId="{3BB2C90F-4743-414F-90DA-49CEFF8FBE8C}" type="presParOf" srcId="{9AFA2ABC-DBDF-4F5E-AF11-49536257E4D1}" destId="{5F19C96D-6BDC-4AA8-9645-50C119F264BB}" srcOrd="2" destOrd="0" presId="urn:microsoft.com/office/officeart/2005/8/layout/vList2"/>
    <dgm:cxn modelId="{6C40B817-418A-4D60-990B-9ECBC95ED6AF}" type="presParOf" srcId="{9AFA2ABC-DBDF-4F5E-AF11-49536257E4D1}" destId="{7B5359A7-4D97-4FDB-9108-0F2FABB0FA51}" srcOrd="3" destOrd="0" presId="urn:microsoft.com/office/officeart/2005/8/layout/vList2"/>
    <dgm:cxn modelId="{A1D3605F-5F92-459A-B09C-F8D0F02DF4B0}" type="presParOf" srcId="{9AFA2ABC-DBDF-4F5E-AF11-49536257E4D1}" destId="{69939A1F-BA53-486C-B22C-F7641C6077CD}" srcOrd="4" destOrd="0" presId="urn:microsoft.com/office/officeart/2005/8/layout/vList2"/>
    <dgm:cxn modelId="{31664B00-0D30-46CC-B2EA-850E46B08910}" type="presParOf" srcId="{9AFA2ABC-DBDF-4F5E-AF11-49536257E4D1}" destId="{FE0CA3C9-83C2-4942-A647-84212502ABFD}" srcOrd="5" destOrd="0" presId="urn:microsoft.com/office/officeart/2005/8/layout/vList2"/>
    <dgm:cxn modelId="{7AD6DC6C-2188-450D-A89D-599A11C510C7}" type="presParOf" srcId="{9AFA2ABC-DBDF-4F5E-AF11-49536257E4D1}" destId="{21553FAD-041B-44C0-A12C-39552B87A03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691991F-670C-463F-BA20-53072DFB5EDE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ES"/>
        </a:p>
      </dgm:t>
    </dgm:pt>
    <dgm:pt modelId="{F66AFF24-300F-4B1D-85D3-C37BA2B1250F}">
      <dgm:prSet/>
      <dgm:spPr/>
      <dgm:t>
        <a:bodyPr/>
        <a:lstStyle/>
        <a:p>
          <a:r>
            <a:rPr lang="es-ES" dirty="0"/>
            <a:t>Saludo</a:t>
          </a:r>
        </a:p>
      </dgm:t>
    </dgm:pt>
    <dgm:pt modelId="{F372D8DF-E5CF-4484-B731-4E79BD5DF088}" type="parTrans" cxnId="{BC8678F0-BCBF-4914-9CC0-DCF9FD52AC87}">
      <dgm:prSet/>
      <dgm:spPr/>
      <dgm:t>
        <a:bodyPr/>
        <a:lstStyle/>
        <a:p>
          <a:endParaRPr lang="es-ES"/>
        </a:p>
      </dgm:t>
    </dgm:pt>
    <dgm:pt modelId="{662E301A-5EBE-45A3-ACA9-B1F440063757}" type="sibTrans" cxnId="{BC8678F0-BCBF-4914-9CC0-DCF9FD52AC87}">
      <dgm:prSet/>
      <dgm:spPr/>
      <dgm:t>
        <a:bodyPr/>
        <a:lstStyle/>
        <a:p>
          <a:endParaRPr lang="es-ES"/>
        </a:p>
      </dgm:t>
    </dgm:pt>
    <dgm:pt modelId="{DD4447E6-EBF9-447D-A7BE-16194EA35B8C}">
      <dgm:prSet/>
      <dgm:spPr/>
      <dgm:t>
        <a:bodyPr/>
        <a:lstStyle/>
        <a:p>
          <a:r>
            <a:rPr lang="es-ES" dirty="0"/>
            <a:t>Horario</a:t>
          </a:r>
        </a:p>
      </dgm:t>
    </dgm:pt>
    <dgm:pt modelId="{C9C901EB-E6E6-40F6-80DA-52681D1FDBDE}" type="parTrans" cxnId="{96ADA8A6-934B-42F9-B2AC-755DBF614B0D}">
      <dgm:prSet/>
      <dgm:spPr/>
      <dgm:t>
        <a:bodyPr/>
        <a:lstStyle/>
        <a:p>
          <a:endParaRPr lang="es-ES"/>
        </a:p>
      </dgm:t>
    </dgm:pt>
    <dgm:pt modelId="{E86F256B-DFB9-4D2F-BDDA-832C83F032C9}" type="sibTrans" cxnId="{96ADA8A6-934B-42F9-B2AC-755DBF614B0D}">
      <dgm:prSet/>
      <dgm:spPr/>
      <dgm:t>
        <a:bodyPr/>
        <a:lstStyle/>
        <a:p>
          <a:endParaRPr lang="es-ES"/>
        </a:p>
      </dgm:t>
    </dgm:pt>
    <dgm:pt modelId="{0A9CCDF9-C7AB-4A64-9F3A-9F1C411474FF}">
      <dgm:prSet phldrT="[Texto]"/>
      <dgm:spPr/>
      <dgm:t>
        <a:bodyPr/>
        <a:lstStyle/>
        <a:p>
          <a:r>
            <a:rPr lang="es-ES" dirty="0"/>
            <a:t>Sesión 1:</a:t>
          </a:r>
          <a:r>
            <a:rPr lang="es-CO" noProof="0" dirty="0"/>
            <a:t>Arquitectura</a:t>
          </a:r>
          <a:r>
            <a:rPr lang="pt-BR" dirty="0"/>
            <a:t> de software (</a:t>
          </a:r>
          <a:r>
            <a:rPr lang="es-CO" noProof="0" dirty="0"/>
            <a:t>Patrones</a:t>
          </a:r>
          <a:r>
            <a:rPr lang="pt-BR" dirty="0"/>
            <a:t> de software)</a:t>
          </a:r>
          <a:endParaRPr lang="es-ES" dirty="0"/>
        </a:p>
      </dgm:t>
    </dgm:pt>
    <dgm:pt modelId="{B7ED5E36-454D-4073-B2A4-561957C7F2B1}" type="parTrans" cxnId="{EAAC0D3E-3B7F-4492-93DA-763DD0BC7216}">
      <dgm:prSet/>
      <dgm:spPr/>
      <dgm:t>
        <a:bodyPr/>
        <a:lstStyle/>
        <a:p>
          <a:endParaRPr lang="es-ES"/>
        </a:p>
      </dgm:t>
    </dgm:pt>
    <dgm:pt modelId="{59E3293B-86B9-437C-9B8D-9A353071B2E2}" type="sibTrans" cxnId="{EAAC0D3E-3B7F-4492-93DA-763DD0BC7216}">
      <dgm:prSet/>
      <dgm:spPr/>
      <dgm:t>
        <a:bodyPr/>
        <a:lstStyle/>
        <a:p>
          <a:endParaRPr lang="es-ES"/>
        </a:p>
      </dgm:t>
    </dgm:pt>
    <dgm:pt modelId="{FDC01150-06FC-4B1E-A266-57F29B8B0B43}">
      <dgm:prSet/>
      <dgm:spPr/>
      <dgm:t>
        <a:bodyPr/>
        <a:lstStyle/>
        <a:p>
          <a:r>
            <a:rPr lang="es-ES" dirty="0"/>
            <a:t>Socialización ciclo</a:t>
          </a:r>
        </a:p>
      </dgm:t>
    </dgm:pt>
    <dgm:pt modelId="{7438ADFE-39A8-442A-BD31-CA065D67C7E2}" type="parTrans" cxnId="{B005B41F-5920-456C-9861-A1B63A155650}">
      <dgm:prSet/>
      <dgm:spPr/>
      <dgm:t>
        <a:bodyPr/>
        <a:lstStyle/>
        <a:p>
          <a:endParaRPr lang="es-CO"/>
        </a:p>
      </dgm:t>
    </dgm:pt>
    <dgm:pt modelId="{213BFA53-BE72-41F8-BDE9-BC877614CA92}" type="sibTrans" cxnId="{B005B41F-5920-456C-9861-A1B63A155650}">
      <dgm:prSet/>
      <dgm:spPr/>
      <dgm:t>
        <a:bodyPr/>
        <a:lstStyle/>
        <a:p>
          <a:endParaRPr lang="es-CO"/>
        </a:p>
      </dgm:t>
    </dgm:pt>
    <dgm:pt modelId="{3213BE6C-B39C-4150-8283-2034B2338EE0}" type="pres">
      <dgm:prSet presAssocID="{6691991F-670C-463F-BA20-53072DFB5EDE}" presName="Name0" presStyleCnt="0">
        <dgm:presLayoutVars>
          <dgm:chMax val="7"/>
          <dgm:chPref val="7"/>
          <dgm:dir/>
        </dgm:presLayoutVars>
      </dgm:prSet>
      <dgm:spPr/>
    </dgm:pt>
    <dgm:pt modelId="{71D83A07-7B61-48D7-A080-9E067790DF89}" type="pres">
      <dgm:prSet presAssocID="{6691991F-670C-463F-BA20-53072DFB5EDE}" presName="Name1" presStyleCnt="0"/>
      <dgm:spPr/>
    </dgm:pt>
    <dgm:pt modelId="{F4BFE57A-04D9-4270-B97B-5470A9AF3416}" type="pres">
      <dgm:prSet presAssocID="{6691991F-670C-463F-BA20-53072DFB5EDE}" presName="cycle" presStyleCnt="0"/>
      <dgm:spPr/>
    </dgm:pt>
    <dgm:pt modelId="{FA4037DD-32CF-445F-8461-7FEF06D2BCAA}" type="pres">
      <dgm:prSet presAssocID="{6691991F-670C-463F-BA20-53072DFB5EDE}" presName="srcNode" presStyleLbl="node1" presStyleIdx="0" presStyleCnt="4"/>
      <dgm:spPr/>
    </dgm:pt>
    <dgm:pt modelId="{28AA966D-0718-43AA-B2E9-9489329ED1E1}" type="pres">
      <dgm:prSet presAssocID="{6691991F-670C-463F-BA20-53072DFB5EDE}" presName="conn" presStyleLbl="parChTrans1D2" presStyleIdx="0" presStyleCnt="1"/>
      <dgm:spPr/>
    </dgm:pt>
    <dgm:pt modelId="{460CF36B-7BCD-443F-8D8A-138D3C777E5A}" type="pres">
      <dgm:prSet presAssocID="{6691991F-670C-463F-BA20-53072DFB5EDE}" presName="extraNode" presStyleLbl="node1" presStyleIdx="0" presStyleCnt="4"/>
      <dgm:spPr/>
    </dgm:pt>
    <dgm:pt modelId="{D2FCE5DD-2F2A-434B-8BE8-74ABF243758E}" type="pres">
      <dgm:prSet presAssocID="{6691991F-670C-463F-BA20-53072DFB5EDE}" presName="dstNode" presStyleLbl="node1" presStyleIdx="0" presStyleCnt="4"/>
      <dgm:spPr/>
    </dgm:pt>
    <dgm:pt modelId="{BE14E35E-B89D-499B-88E1-273F92E8AF76}" type="pres">
      <dgm:prSet presAssocID="{F66AFF24-300F-4B1D-85D3-C37BA2B1250F}" presName="text_1" presStyleLbl="node1" presStyleIdx="0" presStyleCnt="4">
        <dgm:presLayoutVars>
          <dgm:bulletEnabled val="1"/>
        </dgm:presLayoutVars>
      </dgm:prSet>
      <dgm:spPr/>
    </dgm:pt>
    <dgm:pt modelId="{B5BA8247-D9D0-4C7F-AF52-8CD371291078}" type="pres">
      <dgm:prSet presAssocID="{F66AFF24-300F-4B1D-85D3-C37BA2B1250F}" presName="accent_1" presStyleCnt="0"/>
      <dgm:spPr/>
    </dgm:pt>
    <dgm:pt modelId="{B7758A42-2575-4294-84A7-77BB0DEF5599}" type="pres">
      <dgm:prSet presAssocID="{F66AFF24-300F-4B1D-85D3-C37BA2B1250F}" presName="accentRepeatNode" presStyleLbl="solidFgAcc1" presStyleIdx="0" presStyleCnt="4"/>
      <dgm:spPr/>
    </dgm:pt>
    <dgm:pt modelId="{F2CD4BAB-C9EF-4230-901D-5C537784D3E6}" type="pres">
      <dgm:prSet presAssocID="{DD4447E6-EBF9-447D-A7BE-16194EA35B8C}" presName="text_2" presStyleLbl="node1" presStyleIdx="1" presStyleCnt="4">
        <dgm:presLayoutVars>
          <dgm:bulletEnabled val="1"/>
        </dgm:presLayoutVars>
      </dgm:prSet>
      <dgm:spPr/>
    </dgm:pt>
    <dgm:pt modelId="{4C9BDBB1-5EE6-4E28-93B0-0A0F11B86865}" type="pres">
      <dgm:prSet presAssocID="{DD4447E6-EBF9-447D-A7BE-16194EA35B8C}" presName="accent_2" presStyleCnt="0"/>
      <dgm:spPr/>
    </dgm:pt>
    <dgm:pt modelId="{8CCD145E-55B9-4E2C-9686-7B78C042F8C9}" type="pres">
      <dgm:prSet presAssocID="{DD4447E6-EBF9-447D-A7BE-16194EA35B8C}" presName="accentRepeatNode" presStyleLbl="solidFgAcc1" presStyleIdx="1" presStyleCnt="4"/>
      <dgm:spPr/>
    </dgm:pt>
    <dgm:pt modelId="{3225B7FA-0564-4C50-81FD-C7053D6B70AD}" type="pres">
      <dgm:prSet presAssocID="{FDC01150-06FC-4B1E-A266-57F29B8B0B43}" presName="text_3" presStyleLbl="node1" presStyleIdx="2" presStyleCnt="4">
        <dgm:presLayoutVars>
          <dgm:bulletEnabled val="1"/>
        </dgm:presLayoutVars>
      </dgm:prSet>
      <dgm:spPr/>
    </dgm:pt>
    <dgm:pt modelId="{4A5036BA-8C90-4A09-9BDD-E80DA0A4BA2C}" type="pres">
      <dgm:prSet presAssocID="{FDC01150-06FC-4B1E-A266-57F29B8B0B43}" presName="accent_3" presStyleCnt="0"/>
      <dgm:spPr/>
    </dgm:pt>
    <dgm:pt modelId="{7DFEBAAB-B6F9-4D9B-9565-B59AB21DF6B4}" type="pres">
      <dgm:prSet presAssocID="{FDC01150-06FC-4B1E-A266-57F29B8B0B43}" presName="accentRepeatNode" presStyleLbl="solidFgAcc1" presStyleIdx="2" presStyleCnt="4"/>
      <dgm:spPr/>
    </dgm:pt>
    <dgm:pt modelId="{E4DE14C7-6177-477E-B4F9-33A228889440}" type="pres">
      <dgm:prSet presAssocID="{0A9CCDF9-C7AB-4A64-9F3A-9F1C411474FF}" presName="text_4" presStyleLbl="node1" presStyleIdx="3" presStyleCnt="4">
        <dgm:presLayoutVars>
          <dgm:bulletEnabled val="1"/>
        </dgm:presLayoutVars>
      </dgm:prSet>
      <dgm:spPr/>
    </dgm:pt>
    <dgm:pt modelId="{4D517C41-FD9E-4C48-A98E-67EA14F5A607}" type="pres">
      <dgm:prSet presAssocID="{0A9CCDF9-C7AB-4A64-9F3A-9F1C411474FF}" presName="accent_4" presStyleCnt="0"/>
      <dgm:spPr/>
    </dgm:pt>
    <dgm:pt modelId="{37924363-B0DD-4FA8-9496-282DC306307E}" type="pres">
      <dgm:prSet presAssocID="{0A9CCDF9-C7AB-4A64-9F3A-9F1C411474FF}" presName="accentRepeatNode" presStyleLbl="solidFgAcc1" presStyleIdx="3" presStyleCnt="4"/>
      <dgm:spPr/>
    </dgm:pt>
  </dgm:ptLst>
  <dgm:cxnLst>
    <dgm:cxn modelId="{B005B41F-5920-456C-9861-A1B63A155650}" srcId="{6691991F-670C-463F-BA20-53072DFB5EDE}" destId="{FDC01150-06FC-4B1E-A266-57F29B8B0B43}" srcOrd="2" destOrd="0" parTransId="{7438ADFE-39A8-442A-BD31-CA065D67C7E2}" sibTransId="{213BFA53-BE72-41F8-BDE9-BC877614CA92}"/>
    <dgm:cxn modelId="{EAAC0D3E-3B7F-4492-93DA-763DD0BC7216}" srcId="{6691991F-670C-463F-BA20-53072DFB5EDE}" destId="{0A9CCDF9-C7AB-4A64-9F3A-9F1C411474FF}" srcOrd="3" destOrd="0" parTransId="{B7ED5E36-454D-4073-B2A4-561957C7F2B1}" sibTransId="{59E3293B-86B9-437C-9B8D-9A353071B2E2}"/>
    <dgm:cxn modelId="{AC87FE55-9641-49AF-B1A9-1783DFAF872D}" type="presOf" srcId="{6691991F-670C-463F-BA20-53072DFB5EDE}" destId="{3213BE6C-B39C-4150-8283-2034B2338EE0}" srcOrd="0" destOrd="0" presId="urn:microsoft.com/office/officeart/2008/layout/VerticalCurvedList"/>
    <dgm:cxn modelId="{C7912B82-0AC3-4C88-9658-0D3CAA7C7A58}" type="presOf" srcId="{F66AFF24-300F-4B1D-85D3-C37BA2B1250F}" destId="{BE14E35E-B89D-499B-88E1-273F92E8AF76}" srcOrd="0" destOrd="0" presId="urn:microsoft.com/office/officeart/2008/layout/VerticalCurvedList"/>
    <dgm:cxn modelId="{96ADA8A6-934B-42F9-B2AC-755DBF614B0D}" srcId="{6691991F-670C-463F-BA20-53072DFB5EDE}" destId="{DD4447E6-EBF9-447D-A7BE-16194EA35B8C}" srcOrd="1" destOrd="0" parTransId="{C9C901EB-E6E6-40F6-80DA-52681D1FDBDE}" sibTransId="{E86F256B-DFB9-4D2F-BDDA-832C83F032C9}"/>
    <dgm:cxn modelId="{60C7FAB6-334A-469D-8AE7-643E0F0A1A82}" type="presOf" srcId="{662E301A-5EBE-45A3-ACA9-B1F440063757}" destId="{28AA966D-0718-43AA-B2E9-9489329ED1E1}" srcOrd="0" destOrd="0" presId="urn:microsoft.com/office/officeart/2008/layout/VerticalCurvedList"/>
    <dgm:cxn modelId="{AB6702BB-6678-4ABF-A9FA-DDB1C6C3B2E6}" type="presOf" srcId="{FDC01150-06FC-4B1E-A266-57F29B8B0B43}" destId="{3225B7FA-0564-4C50-81FD-C7053D6B70AD}" srcOrd="0" destOrd="0" presId="urn:microsoft.com/office/officeart/2008/layout/VerticalCurvedList"/>
    <dgm:cxn modelId="{31265AC5-C36F-46E6-A54C-093AFAAB729C}" type="presOf" srcId="{DD4447E6-EBF9-447D-A7BE-16194EA35B8C}" destId="{F2CD4BAB-C9EF-4230-901D-5C537784D3E6}" srcOrd="0" destOrd="0" presId="urn:microsoft.com/office/officeart/2008/layout/VerticalCurvedList"/>
    <dgm:cxn modelId="{BC8678F0-BCBF-4914-9CC0-DCF9FD52AC87}" srcId="{6691991F-670C-463F-BA20-53072DFB5EDE}" destId="{F66AFF24-300F-4B1D-85D3-C37BA2B1250F}" srcOrd="0" destOrd="0" parTransId="{F372D8DF-E5CF-4484-B731-4E79BD5DF088}" sibTransId="{662E301A-5EBE-45A3-ACA9-B1F440063757}"/>
    <dgm:cxn modelId="{7EB194F5-5BEB-4398-8DBB-EAB42B652ED1}" type="presOf" srcId="{0A9CCDF9-C7AB-4A64-9F3A-9F1C411474FF}" destId="{E4DE14C7-6177-477E-B4F9-33A228889440}" srcOrd="0" destOrd="0" presId="urn:microsoft.com/office/officeart/2008/layout/VerticalCurvedList"/>
    <dgm:cxn modelId="{30A428D4-F067-4A9A-8C3A-ECCE5B6142AD}" type="presParOf" srcId="{3213BE6C-B39C-4150-8283-2034B2338EE0}" destId="{71D83A07-7B61-48D7-A080-9E067790DF89}" srcOrd="0" destOrd="0" presId="urn:microsoft.com/office/officeart/2008/layout/VerticalCurvedList"/>
    <dgm:cxn modelId="{FD273837-41FE-40E5-92C8-DBB567CE5B76}" type="presParOf" srcId="{71D83A07-7B61-48D7-A080-9E067790DF89}" destId="{F4BFE57A-04D9-4270-B97B-5470A9AF3416}" srcOrd="0" destOrd="0" presId="urn:microsoft.com/office/officeart/2008/layout/VerticalCurvedList"/>
    <dgm:cxn modelId="{67FEF697-4F6C-4536-B5D5-C63B765722E7}" type="presParOf" srcId="{F4BFE57A-04D9-4270-B97B-5470A9AF3416}" destId="{FA4037DD-32CF-445F-8461-7FEF06D2BCAA}" srcOrd="0" destOrd="0" presId="urn:microsoft.com/office/officeart/2008/layout/VerticalCurvedList"/>
    <dgm:cxn modelId="{FC7D08E0-F073-4416-B4D8-A39D1CE935A3}" type="presParOf" srcId="{F4BFE57A-04D9-4270-B97B-5470A9AF3416}" destId="{28AA966D-0718-43AA-B2E9-9489329ED1E1}" srcOrd="1" destOrd="0" presId="urn:microsoft.com/office/officeart/2008/layout/VerticalCurvedList"/>
    <dgm:cxn modelId="{8DC573FE-61D6-450D-A51C-BB5649CCB247}" type="presParOf" srcId="{F4BFE57A-04D9-4270-B97B-5470A9AF3416}" destId="{460CF36B-7BCD-443F-8D8A-138D3C777E5A}" srcOrd="2" destOrd="0" presId="urn:microsoft.com/office/officeart/2008/layout/VerticalCurvedList"/>
    <dgm:cxn modelId="{924AACF6-0589-42D4-A843-6B1BB7B8B1B3}" type="presParOf" srcId="{F4BFE57A-04D9-4270-B97B-5470A9AF3416}" destId="{D2FCE5DD-2F2A-434B-8BE8-74ABF243758E}" srcOrd="3" destOrd="0" presId="urn:microsoft.com/office/officeart/2008/layout/VerticalCurvedList"/>
    <dgm:cxn modelId="{176D07AA-7657-49D7-9746-EDC61B6A4358}" type="presParOf" srcId="{71D83A07-7B61-48D7-A080-9E067790DF89}" destId="{BE14E35E-B89D-499B-88E1-273F92E8AF76}" srcOrd="1" destOrd="0" presId="urn:microsoft.com/office/officeart/2008/layout/VerticalCurvedList"/>
    <dgm:cxn modelId="{B1410CF3-1C31-4902-93EF-8141C06AD59B}" type="presParOf" srcId="{71D83A07-7B61-48D7-A080-9E067790DF89}" destId="{B5BA8247-D9D0-4C7F-AF52-8CD371291078}" srcOrd="2" destOrd="0" presId="urn:microsoft.com/office/officeart/2008/layout/VerticalCurvedList"/>
    <dgm:cxn modelId="{0B290396-8396-4477-9FCD-EDB983345A3A}" type="presParOf" srcId="{B5BA8247-D9D0-4C7F-AF52-8CD371291078}" destId="{B7758A42-2575-4294-84A7-77BB0DEF5599}" srcOrd="0" destOrd="0" presId="urn:microsoft.com/office/officeart/2008/layout/VerticalCurvedList"/>
    <dgm:cxn modelId="{D8FD6D2C-D893-4397-A8EC-EDF8249C241F}" type="presParOf" srcId="{71D83A07-7B61-48D7-A080-9E067790DF89}" destId="{F2CD4BAB-C9EF-4230-901D-5C537784D3E6}" srcOrd="3" destOrd="0" presId="urn:microsoft.com/office/officeart/2008/layout/VerticalCurvedList"/>
    <dgm:cxn modelId="{10AFFFF0-54BF-43FD-8BEB-B94A4C68D0F8}" type="presParOf" srcId="{71D83A07-7B61-48D7-A080-9E067790DF89}" destId="{4C9BDBB1-5EE6-4E28-93B0-0A0F11B86865}" srcOrd="4" destOrd="0" presId="urn:microsoft.com/office/officeart/2008/layout/VerticalCurvedList"/>
    <dgm:cxn modelId="{32D95E63-7A1D-480B-863B-F9C1FFAC9A54}" type="presParOf" srcId="{4C9BDBB1-5EE6-4E28-93B0-0A0F11B86865}" destId="{8CCD145E-55B9-4E2C-9686-7B78C042F8C9}" srcOrd="0" destOrd="0" presId="urn:microsoft.com/office/officeart/2008/layout/VerticalCurvedList"/>
    <dgm:cxn modelId="{5E9B63C9-14C8-47D2-BBE5-8A4C2FD0D467}" type="presParOf" srcId="{71D83A07-7B61-48D7-A080-9E067790DF89}" destId="{3225B7FA-0564-4C50-81FD-C7053D6B70AD}" srcOrd="5" destOrd="0" presId="urn:microsoft.com/office/officeart/2008/layout/VerticalCurvedList"/>
    <dgm:cxn modelId="{1F82E373-835E-4C84-BE96-1BD2FFA158CD}" type="presParOf" srcId="{71D83A07-7B61-48D7-A080-9E067790DF89}" destId="{4A5036BA-8C90-4A09-9BDD-E80DA0A4BA2C}" srcOrd="6" destOrd="0" presId="urn:microsoft.com/office/officeart/2008/layout/VerticalCurvedList"/>
    <dgm:cxn modelId="{CEA3CA50-38B9-45B0-AABC-F00DCE63E706}" type="presParOf" srcId="{4A5036BA-8C90-4A09-9BDD-E80DA0A4BA2C}" destId="{7DFEBAAB-B6F9-4D9B-9565-B59AB21DF6B4}" srcOrd="0" destOrd="0" presId="urn:microsoft.com/office/officeart/2008/layout/VerticalCurvedList"/>
    <dgm:cxn modelId="{91D3BC4B-590B-4258-8A9E-4EF484EBE10C}" type="presParOf" srcId="{71D83A07-7B61-48D7-A080-9E067790DF89}" destId="{E4DE14C7-6177-477E-B4F9-33A228889440}" srcOrd="7" destOrd="0" presId="urn:microsoft.com/office/officeart/2008/layout/VerticalCurvedList"/>
    <dgm:cxn modelId="{1FFDDADE-D935-466F-8F28-DDD9D9B13A04}" type="presParOf" srcId="{71D83A07-7B61-48D7-A080-9E067790DF89}" destId="{4D517C41-FD9E-4C48-A98E-67EA14F5A607}" srcOrd="8" destOrd="0" presId="urn:microsoft.com/office/officeart/2008/layout/VerticalCurvedList"/>
    <dgm:cxn modelId="{EEABCB07-1618-4D2E-A694-01C516171847}" type="presParOf" srcId="{4D517C41-FD9E-4C48-A98E-67EA14F5A607}" destId="{37924363-B0DD-4FA8-9496-282DC306307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1631A6-E705-4311-B4AB-57190C0D17D3}">
      <dsp:nvSpPr>
        <dsp:cNvPr id="0" name=""/>
        <dsp:cNvSpPr/>
      </dsp:nvSpPr>
      <dsp:spPr>
        <a:xfrm>
          <a:off x="0" y="14106"/>
          <a:ext cx="4586513" cy="804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solidFill>
                <a:schemeClr val="bg1"/>
              </a:solidFill>
            </a:rPr>
            <a:t>Jesús Ariel González Bonilla</a:t>
          </a:r>
          <a:endParaRPr lang="en-US" sz="2000" kern="1200">
            <a:solidFill>
              <a:schemeClr val="bg1"/>
            </a:solidFill>
          </a:endParaRPr>
        </a:p>
      </dsp:txBody>
      <dsp:txXfrm>
        <a:off x="39295" y="53401"/>
        <a:ext cx="4507923" cy="726370"/>
      </dsp:txXfrm>
    </dsp:sp>
    <dsp:sp modelId="{5F19C96D-6BDC-4AA8-9645-50C119F264BB}">
      <dsp:nvSpPr>
        <dsp:cNvPr id="0" name=""/>
        <dsp:cNvSpPr/>
      </dsp:nvSpPr>
      <dsp:spPr>
        <a:xfrm>
          <a:off x="0" y="956975"/>
          <a:ext cx="4586513" cy="804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jesus.bonilla2@o365.unab.edu.co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39295" y="996270"/>
        <a:ext cx="4507923" cy="726370"/>
      </dsp:txXfrm>
    </dsp:sp>
    <dsp:sp modelId="{69939A1F-BA53-486C-B22C-F7641C6077CD}">
      <dsp:nvSpPr>
        <dsp:cNvPr id="0" name=""/>
        <dsp:cNvSpPr/>
      </dsp:nvSpPr>
      <dsp:spPr>
        <a:xfrm>
          <a:off x="0" y="1885775"/>
          <a:ext cx="4586513" cy="804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www.linkedin.com/in/jesusarielgonzalezbonilla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39295" y="1925070"/>
        <a:ext cx="4507923" cy="726370"/>
      </dsp:txXfrm>
    </dsp:sp>
    <dsp:sp modelId="{21553FAD-041B-44C0-A12C-39552B87A030}">
      <dsp:nvSpPr>
        <dsp:cNvPr id="0" name=""/>
        <dsp:cNvSpPr/>
      </dsp:nvSpPr>
      <dsp:spPr>
        <a:xfrm>
          <a:off x="0" y="2814574"/>
          <a:ext cx="4586513" cy="804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b="1" i="1" kern="1200">
              <a:solidFill>
                <a:schemeClr val="bg1"/>
              </a:solidFill>
            </a:rPr>
            <a:t>Todos los días se puede aprender.</a:t>
          </a:r>
          <a:endParaRPr lang="en-US" sz="2000" kern="1200">
            <a:solidFill>
              <a:schemeClr val="bg1"/>
            </a:solidFill>
          </a:endParaRPr>
        </a:p>
      </dsp:txBody>
      <dsp:txXfrm>
        <a:off x="39295" y="2853869"/>
        <a:ext cx="4507923" cy="7263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AA966D-0718-43AA-B2E9-9489329ED1E1}">
      <dsp:nvSpPr>
        <dsp:cNvPr id="0" name=""/>
        <dsp:cNvSpPr/>
      </dsp:nvSpPr>
      <dsp:spPr>
        <a:xfrm>
          <a:off x="-5040870" y="-772293"/>
          <a:ext cx="6003267" cy="6003267"/>
        </a:xfrm>
        <a:prstGeom prst="blockArc">
          <a:avLst>
            <a:gd name="adj1" fmla="val 18900000"/>
            <a:gd name="adj2" fmla="val 2700000"/>
            <a:gd name="adj3" fmla="val 360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14E35E-B89D-499B-88E1-273F92E8AF76}">
      <dsp:nvSpPr>
        <dsp:cNvPr id="0" name=""/>
        <dsp:cNvSpPr/>
      </dsp:nvSpPr>
      <dsp:spPr>
        <a:xfrm>
          <a:off x="503940" y="342783"/>
          <a:ext cx="9239039" cy="6859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4452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dirty="0"/>
            <a:t>Saludo</a:t>
          </a:r>
        </a:p>
      </dsp:txBody>
      <dsp:txXfrm>
        <a:off x="503940" y="342783"/>
        <a:ext cx="9239039" cy="685923"/>
      </dsp:txXfrm>
    </dsp:sp>
    <dsp:sp modelId="{B7758A42-2575-4294-84A7-77BB0DEF5599}">
      <dsp:nvSpPr>
        <dsp:cNvPr id="0" name=""/>
        <dsp:cNvSpPr/>
      </dsp:nvSpPr>
      <dsp:spPr>
        <a:xfrm>
          <a:off x="75238" y="257042"/>
          <a:ext cx="857404" cy="85740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CD4BAB-C9EF-4230-901D-5C537784D3E6}">
      <dsp:nvSpPr>
        <dsp:cNvPr id="0" name=""/>
        <dsp:cNvSpPr/>
      </dsp:nvSpPr>
      <dsp:spPr>
        <a:xfrm>
          <a:off x="897196" y="1371846"/>
          <a:ext cx="8845783" cy="685923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4452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dirty="0"/>
            <a:t>Horario</a:t>
          </a:r>
        </a:p>
      </dsp:txBody>
      <dsp:txXfrm>
        <a:off x="897196" y="1371846"/>
        <a:ext cx="8845783" cy="685923"/>
      </dsp:txXfrm>
    </dsp:sp>
    <dsp:sp modelId="{8CCD145E-55B9-4E2C-9686-7B78C042F8C9}">
      <dsp:nvSpPr>
        <dsp:cNvPr id="0" name=""/>
        <dsp:cNvSpPr/>
      </dsp:nvSpPr>
      <dsp:spPr>
        <a:xfrm>
          <a:off x="468494" y="1286106"/>
          <a:ext cx="857404" cy="85740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25B7FA-0564-4C50-81FD-C7053D6B70AD}">
      <dsp:nvSpPr>
        <dsp:cNvPr id="0" name=""/>
        <dsp:cNvSpPr/>
      </dsp:nvSpPr>
      <dsp:spPr>
        <a:xfrm>
          <a:off x="897196" y="2400910"/>
          <a:ext cx="8845783" cy="685923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4452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dirty="0"/>
            <a:t>Socialización ciclo</a:t>
          </a:r>
        </a:p>
      </dsp:txBody>
      <dsp:txXfrm>
        <a:off x="897196" y="2400910"/>
        <a:ext cx="8845783" cy="685923"/>
      </dsp:txXfrm>
    </dsp:sp>
    <dsp:sp modelId="{7DFEBAAB-B6F9-4D9B-9565-B59AB21DF6B4}">
      <dsp:nvSpPr>
        <dsp:cNvPr id="0" name=""/>
        <dsp:cNvSpPr/>
      </dsp:nvSpPr>
      <dsp:spPr>
        <a:xfrm>
          <a:off x="468494" y="2315170"/>
          <a:ext cx="857404" cy="85740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DE14C7-6177-477E-B4F9-33A228889440}">
      <dsp:nvSpPr>
        <dsp:cNvPr id="0" name=""/>
        <dsp:cNvSpPr/>
      </dsp:nvSpPr>
      <dsp:spPr>
        <a:xfrm>
          <a:off x="503940" y="3429974"/>
          <a:ext cx="9239039" cy="685923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4452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dirty="0"/>
            <a:t>Sesión 1:</a:t>
          </a:r>
          <a:r>
            <a:rPr lang="es-CO" sz="2900" kern="1200" noProof="0" dirty="0"/>
            <a:t>Arquitectura</a:t>
          </a:r>
          <a:r>
            <a:rPr lang="pt-BR" sz="2900" kern="1200" dirty="0"/>
            <a:t> de software (</a:t>
          </a:r>
          <a:r>
            <a:rPr lang="es-CO" sz="2900" kern="1200" noProof="0" dirty="0"/>
            <a:t>Patrones</a:t>
          </a:r>
          <a:r>
            <a:rPr lang="pt-BR" sz="2900" kern="1200" dirty="0"/>
            <a:t> de software)</a:t>
          </a:r>
          <a:endParaRPr lang="es-ES" sz="2900" kern="1200" dirty="0"/>
        </a:p>
      </dsp:txBody>
      <dsp:txXfrm>
        <a:off x="503940" y="3429974"/>
        <a:ext cx="9239039" cy="685923"/>
      </dsp:txXfrm>
    </dsp:sp>
    <dsp:sp modelId="{37924363-B0DD-4FA8-9496-282DC306307E}">
      <dsp:nvSpPr>
        <dsp:cNvPr id="0" name=""/>
        <dsp:cNvSpPr/>
      </dsp:nvSpPr>
      <dsp:spPr>
        <a:xfrm>
          <a:off x="75238" y="3344233"/>
          <a:ext cx="857404" cy="85740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CAFA89-649A-4CD4-8CA0-922BD950A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B9034C3-6623-4312-ACFB-C94C4A14F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F4247F-4748-4C83-86EB-35ADCD5D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0E6219-BDEB-4EE1-A175-07A7C2073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DE246E-C529-439F-BD09-1F68055F5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58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054AC-3FFF-4D8F-9C52-EA16C149A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BE6E91-6808-4727-B8A7-FD95BB76E3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22F412-A405-47F4-A872-8F31E63DD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911309-6394-40FD-9219-93572412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7E88C8-E45A-47E6-B5DB-2C5BED4D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84487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7EAF5F-01EC-4C8E-92E4-8EA72B1271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B37C742-8933-4BA5-BEE2-40CF150E1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7DBD54-366D-4902-A024-B9992F925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5AAD18-E834-4B76-B93C-FC8C7F030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9693C3-6EA5-4E9A-8D79-E4483968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866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92E5BB-C2E2-4BCD-A8D7-9FD01095B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1201FE-32DD-4709-B8F2-7A4C7AD93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E3ACE2-4C48-4B09-89C6-F43A43C43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595509-0E09-4AC8-BF64-40CD9721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B3D477-DB13-4157-9F78-8967E6FD7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466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969F0E-40B8-4860-AFD1-F14DE6EAF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6F8B3B-5A68-48FA-982F-BB0B35317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448117-10BA-43D8-903D-218E032EB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C6AF83-72C1-49D9-A8D7-6149D8533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D4664A-BA81-4942-86A1-94E763AAD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6498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919E2-D330-4B7C-BB7A-FA6F5105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66D0EF-28F6-4849-A29D-45F30BF823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3CDEF0-99AC-4C07-8779-54ED4CBCD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070C11-D9E3-4E48-9F88-58435613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041B92-5BD5-468A-ABEF-1A64E969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931DA9-A972-4CDE-A1B9-7F721EC70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7981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7240C8-A045-422B-B727-9F6178ADC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7BAA07-E993-4A28-A445-F00F08464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80F513-5313-4D5A-8C8E-105F98085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6A9F64A-C688-4E45-8184-CA55E345F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ECE552A-77AA-4A1A-98FC-57E52E07E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F1C3B6-8E5E-4E95-B885-6A52086B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115EFC-DB27-4CC8-BE51-9DD148E1A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B70F07-8900-498B-963F-3F389BCE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155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9673E-1B54-4DC0-982F-CDDBAB50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B523A38-AD8C-441F-A39B-BE39EFD91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9B3118-1819-4F0A-A0F3-CD72AA8C9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D40B193-48C5-40F3-84B4-D4AC6313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388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5BF15CA-5665-4301-8A2D-B841EDCD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135F2B5-C7E2-480C-9188-DDFDFB98F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F5304BA-5359-49E3-805F-D5DC5F86E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8427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4884ED-075B-4A22-B81D-D4B089430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75D1FC-8EA2-4B25-BC85-43D2892CA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399921-BCE0-470A-A674-546FBFF47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19DE2C-807B-46E4-8C3F-B98E48C20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15F6F82-7DDB-4B79-B23C-8636087C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577123-3B38-4F72-9246-E04C96EDA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3107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58F10F-DB92-4F50-B8EA-5FC4D4CCD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16E6B7E-9EFD-4583-850B-1DF31978F3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9515C5-F6C8-4A37-A042-45CB82FB5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A0D39E-D64F-4E85-81C0-6180A11A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C59E9C-2EE5-4DBC-AAFB-56348B65C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351868-49F2-4539-B794-A2F26B111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5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CA4BC38-6509-4F17-9377-752FF103E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57A73B-DD77-412C-B47E-565C8375C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931BCC-0117-460E-8705-A8FAA5C226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CFB44-A862-479B-BE2C-2441143E5171}" type="datetimeFigureOut">
              <a:rPr lang="es-CO" smtClean="0"/>
              <a:t>24/10/2022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F78089-D269-4340-9344-68415C14F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B1BCF-1F88-45A3-B3AF-B5BDB9BF51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3760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7ACBCAB-72BC-2742-9BF4-8479FB18D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204D3B3-83BD-8049-9E55-5B6A10A3ADB5}"/>
              </a:ext>
            </a:extLst>
          </p:cNvPr>
          <p:cNvSpPr txBox="1"/>
          <p:nvPr/>
        </p:nvSpPr>
        <p:spPr>
          <a:xfrm>
            <a:off x="1649915" y="4263382"/>
            <a:ext cx="41741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Ciclo IV Semana 1</a:t>
            </a:r>
          </a:p>
          <a:p>
            <a:endParaRPr lang="es-ES" sz="3600" b="1" dirty="0">
              <a:solidFill>
                <a:srgbClr val="FF0062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45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074" name="Picture 2" descr="Definición de software - Qué es, Significado y Concepto">
            <a:extLst>
              <a:ext uri="{FF2B5EF4-FFF2-40B4-BE49-F238E27FC236}">
                <a16:creationId xmlns:a16="http://schemas.microsoft.com/office/drawing/2014/main" id="{397CB225-D363-4453-813A-C07A346D8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1588" y="1194020"/>
            <a:ext cx="6715432" cy="446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5138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098" name="Picture 2" descr="Cultivos de hoja: variedades, cuidados y método de siembra - Probelte">
            <a:extLst>
              <a:ext uri="{FF2B5EF4-FFF2-40B4-BE49-F238E27FC236}">
                <a16:creationId xmlns:a16="http://schemas.microsoft.com/office/drawing/2014/main" id="{8B562FB2-51C1-4784-A227-0262BF70F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7943" y="1784555"/>
            <a:ext cx="9373534" cy="2816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5732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2" descr="D:\Arquitectura de Software\ultima semana\arquitectura de software para dummies\arquitectura de software para dummies\slide-25-1024.jpg">
            <a:extLst>
              <a:ext uri="{FF2B5EF4-FFF2-40B4-BE49-F238E27FC236}">
                <a16:creationId xmlns:a16="http://schemas.microsoft.com/office/drawing/2014/main" id="{291778F5-E254-47BE-8F6F-22977ACE2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056" y="1274652"/>
            <a:ext cx="6674752" cy="5006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6860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F318CB3-FF6C-4CC1-AB1E-CDBC4818B936}"/>
              </a:ext>
            </a:extLst>
          </p:cNvPr>
          <p:cNvSpPr txBox="1"/>
          <p:nvPr/>
        </p:nvSpPr>
        <p:spPr>
          <a:xfrm>
            <a:off x="2113085" y="2428726"/>
            <a:ext cx="7965830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" indent="0" algn="ctr">
              <a:buNone/>
            </a:pPr>
            <a:r>
              <a:rPr lang="es-CO" sz="4000" dirty="0"/>
              <a:t>La </a:t>
            </a:r>
            <a:r>
              <a:rPr lang="es-CO" sz="4400" b="1" dirty="0"/>
              <a:t>Arquitectura de software  </a:t>
            </a:r>
            <a:r>
              <a:rPr lang="es-CO" sz="4000" dirty="0"/>
              <a:t>es una idea casi ética sobre como hacer  el software  de </a:t>
            </a:r>
            <a:r>
              <a:rPr lang="es-CO" sz="4000" b="1" dirty="0">
                <a:solidFill>
                  <a:schemeClr val="accent6">
                    <a:lumMod val="50000"/>
                  </a:schemeClr>
                </a:solidFill>
              </a:rPr>
              <a:t>forma correcta.</a:t>
            </a:r>
          </a:p>
        </p:txBody>
      </p:sp>
    </p:spTree>
    <p:extLst>
      <p:ext uri="{BB962C8B-B14F-4D97-AF65-F5344CB8AC3E}">
        <p14:creationId xmlns:p14="http://schemas.microsoft.com/office/powerpoint/2010/main" val="849833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F318CB3-FF6C-4CC1-AB1E-CDBC4818B936}"/>
              </a:ext>
            </a:extLst>
          </p:cNvPr>
          <p:cNvSpPr txBox="1"/>
          <p:nvPr/>
        </p:nvSpPr>
        <p:spPr>
          <a:xfrm>
            <a:off x="1916137" y="2020763"/>
            <a:ext cx="7965830" cy="324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" indent="0" algn="ctr">
              <a:buNone/>
            </a:pPr>
            <a:r>
              <a:rPr lang="es-CO" sz="4800" dirty="0"/>
              <a:t>Remplacemos entonces la frase </a:t>
            </a:r>
          </a:p>
          <a:p>
            <a:pPr marL="68580" indent="0" algn="ctr">
              <a:buNone/>
            </a:pPr>
            <a:r>
              <a:rPr lang="es-CO" sz="4000" dirty="0"/>
              <a:t>“Hacer software de forma correcta”  </a:t>
            </a:r>
          </a:p>
          <a:p>
            <a:pPr marL="68580" indent="0" algn="ctr">
              <a:buNone/>
            </a:pPr>
            <a:r>
              <a:rPr lang="es-CO" sz="3200" dirty="0"/>
              <a:t>por </a:t>
            </a:r>
          </a:p>
          <a:p>
            <a:pPr marL="68580" indent="0" algn="ctr">
              <a:buNone/>
            </a:pPr>
            <a:r>
              <a:rPr lang="es-CO" sz="3700" dirty="0"/>
              <a:t>“Hacer software de </a:t>
            </a:r>
            <a:r>
              <a:rPr lang="es-CO" sz="3700" b="1" dirty="0">
                <a:solidFill>
                  <a:schemeClr val="accent6">
                    <a:lumMod val="75000"/>
                  </a:schemeClr>
                </a:solidFill>
              </a:rPr>
              <a:t>calidad</a:t>
            </a:r>
            <a:r>
              <a:rPr lang="es-CO" sz="37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8826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9C01510-85E3-4672-BF56-C9DDA6F1B7CD}"/>
              </a:ext>
            </a:extLst>
          </p:cNvPr>
          <p:cNvSpPr txBox="1"/>
          <p:nvPr/>
        </p:nvSpPr>
        <p:spPr>
          <a:xfrm>
            <a:off x="1410285" y="1590757"/>
            <a:ext cx="9843869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4000" dirty="0"/>
              <a:t>Habilidades para ser arquitecto de software: </a:t>
            </a:r>
          </a:p>
          <a:p>
            <a:endParaRPr lang="es-CO" dirty="0"/>
          </a:p>
          <a:p>
            <a:r>
              <a:rPr lang="es-CO" dirty="0"/>
              <a:t>*******</a:t>
            </a:r>
          </a:p>
          <a:p>
            <a:r>
              <a:rPr lang="es-CO" dirty="0"/>
              <a:t>Aquí:</a:t>
            </a:r>
          </a:p>
        </p:txBody>
      </p:sp>
    </p:spTree>
    <p:extLst>
      <p:ext uri="{BB962C8B-B14F-4D97-AF65-F5344CB8AC3E}">
        <p14:creationId xmlns:p14="http://schemas.microsoft.com/office/powerpoint/2010/main" val="942557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C90AFBAE-5299-4D74-A398-32635B5FBA6E}"/>
              </a:ext>
            </a:extLst>
          </p:cNvPr>
          <p:cNvSpPr txBox="1"/>
          <p:nvPr/>
        </p:nvSpPr>
        <p:spPr>
          <a:xfrm>
            <a:off x="1410285" y="1590757"/>
            <a:ext cx="984386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4000" dirty="0"/>
              <a:t>Patrones de Software: </a:t>
            </a:r>
          </a:p>
          <a:p>
            <a:endParaRPr lang="es-CO" dirty="0"/>
          </a:p>
          <a:p>
            <a:r>
              <a:rPr lang="es-CO" dirty="0"/>
              <a:t>*******</a:t>
            </a:r>
          </a:p>
          <a:p>
            <a:r>
              <a:rPr lang="es-CO" dirty="0"/>
              <a:t>Aquí:</a:t>
            </a:r>
          </a:p>
          <a:p>
            <a:r>
              <a:rPr lang="es-CO" dirty="0"/>
              <a:t>https://yosoydani.com/patrones-diseno-principios-programacion-orientada-objetos/</a:t>
            </a:r>
          </a:p>
        </p:txBody>
      </p:sp>
    </p:spTree>
    <p:extLst>
      <p:ext uri="{BB962C8B-B14F-4D97-AF65-F5344CB8AC3E}">
        <p14:creationId xmlns:p14="http://schemas.microsoft.com/office/powerpoint/2010/main" val="3457547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724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C7883DB-8DB4-3D4C-8462-C538069CA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graphicFrame>
        <p:nvGraphicFramePr>
          <p:cNvPr id="8" name="CuadroTexto 5">
            <a:extLst>
              <a:ext uri="{FF2B5EF4-FFF2-40B4-BE49-F238E27FC236}">
                <a16:creationId xmlns:a16="http://schemas.microsoft.com/office/drawing/2014/main" id="{B131626F-7F38-42D0-AEAA-7E2AAEA6DB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3673422"/>
              </p:ext>
            </p:extLst>
          </p:nvPr>
        </p:nvGraphicFramePr>
        <p:xfrm>
          <a:off x="623222" y="1292648"/>
          <a:ext cx="4586513" cy="36477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n 4" descr="Hombre con un traje de color negro&#10;&#10;Descripción generada automáticamente con confianza media">
            <a:extLst>
              <a:ext uri="{FF2B5EF4-FFF2-40B4-BE49-F238E27FC236}">
                <a16:creationId xmlns:a16="http://schemas.microsoft.com/office/drawing/2014/main" id="{5BD860E4-4D4F-4C60-BCB1-7E9439FF26F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1332"/>
          <a:stretch/>
        </p:blipFill>
        <p:spPr>
          <a:xfrm>
            <a:off x="5497783" y="1292648"/>
            <a:ext cx="2968968" cy="364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621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71DE9857-182A-4B01-A90F-857C0DA325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2737187"/>
              </p:ext>
            </p:extLst>
          </p:nvPr>
        </p:nvGraphicFramePr>
        <p:xfrm>
          <a:off x="1462820" y="1407666"/>
          <a:ext cx="9804400" cy="44586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90519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1B08F320-B421-426C-9A8E-F05429F54812}"/>
              </a:ext>
            </a:extLst>
          </p:cNvPr>
          <p:cNvSpPr txBox="1">
            <a:spLocks/>
          </p:cNvSpPr>
          <p:nvPr/>
        </p:nvSpPr>
        <p:spPr>
          <a:xfrm>
            <a:off x="1533380" y="1364566"/>
            <a:ext cx="9396158" cy="45954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419" b="1" noProof="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r>
              <a:rPr lang="es-419" b="1" noProof="1">
                <a:latin typeface="Segoe UI" panose="020B0502040204020203" pitchFamily="34" charset="0"/>
                <a:cs typeface="Segoe UI" panose="020B0502040204020203" pitchFamily="34" charset="0"/>
              </a:rPr>
              <a:t>Duración:</a:t>
            </a:r>
            <a:r>
              <a:rPr lang="es-419" noProof="1">
                <a:latin typeface="Segoe UI" panose="020B0502040204020203" pitchFamily="34" charset="0"/>
                <a:cs typeface="Segoe UI" panose="020B0502040204020203" pitchFamily="34" charset="0"/>
              </a:rPr>
              <a:t>  En el presente módulo tiene una duración de 7 semanas, contados a partir del 24 de octubre  hasta el 10 de diciembre del 2022. </a:t>
            </a:r>
          </a:p>
          <a:p>
            <a:pPr algn="l"/>
            <a:endParaRPr lang="es-419" noProof="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r>
              <a:rPr lang="es-419" b="1" noProof="1">
                <a:latin typeface="Segoe UI" panose="020B0502040204020203" pitchFamily="34" charset="0"/>
                <a:cs typeface="Segoe UI" panose="020B0502040204020203" pitchFamily="34" charset="0"/>
              </a:rPr>
              <a:t>Horario:</a:t>
            </a:r>
            <a:r>
              <a:rPr lang="es-419" noProof="1">
                <a:latin typeface="Segoe UI" panose="020B0502040204020203" pitchFamily="34" charset="0"/>
                <a:cs typeface="Segoe UI" panose="020B0502040204020203" pitchFamily="34" charset="0"/>
              </a:rPr>
              <a:t> 6:00 PM – 8:00 PM</a:t>
            </a:r>
          </a:p>
          <a:p>
            <a:pPr algn="l">
              <a:lnSpc>
                <a:spcPct val="120000"/>
              </a:lnSpc>
            </a:pPr>
            <a:r>
              <a:rPr lang="es-419" noProof="1">
                <a:latin typeface="Segoe UI" panose="020B0502040204020203" pitchFamily="34" charset="0"/>
                <a:cs typeface="Segoe UI" panose="020B0502040204020203" pitchFamily="34" charset="0"/>
              </a:rPr>
              <a:t>Inglés (V-S)</a:t>
            </a:r>
          </a:p>
          <a:p>
            <a:pPr algn="l"/>
            <a:r>
              <a:rPr lang="es-ES" noProof="1">
                <a:latin typeface="Segoe UI" panose="020B0502040204020203" pitchFamily="34" charset="0"/>
                <a:cs typeface="Segoe UI" panose="020B0502040204020203" pitchFamily="34" charset="0"/>
              </a:rPr>
              <a:t>Actividad complementaria en asesoría psicosocial (Semana 5-6-7)</a:t>
            </a:r>
          </a:p>
          <a:p>
            <a:pPr algn="l"/>
            <a:r>
              <a:rPr lang="es-ES" noProof="1">
                <a:latin typeface="Segoe UI" panose="020B0502040204020203" pitchFamily="34" charset="0"/>
                <a:cs typeface="Segoe UI" panose="020B0502040204020203" pitchFamily="34" charset="0"/>
              </a:rPr>
              <a:t>Programación: (L-MT-ML-J)</a:t>
            </a:r>
          </a:p>
          <a:p>
            <a:pPr algn="l"/>
            <a:endParaRPr lang="es-ES" noProof="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r>
              <a:rPr lang="es-ES" b="1" noProof="1">
                <a:latin typeface="Segoe UI" panose="020B0502040204020203" pitchFamily="34" charset="0"/>
                <a:cs typeface="Segoe UI" panose="020B0502040204020203" pitchFamily="34" charset="0"/>
              </a:rPr>
              <a:t>Sesiones:</a:t>
            </a:r>
            <a:r>
              <a:rPr lang="es-ES" noProof="1">
                <a:latin typeface="Segoe UI" panose="020B0502040204020203" pitchFamily="34" charset="0"/>
                <a:cs typeface="Segoe UI" panose="020B0502040204020203" pitchFamily="34" charset="0"/>
              </a:rPr>
              <a:t> Microsoft Teams.</a:t>
            </a:r>
          </a:p>
          <a:p>
            <a:pPr algn="l"/>
            <a:endParaRPr lang="es-ES" noProof="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r>
              <a:rPr lang="es-ES" b="1" noProof="1">
                <a:latin typeface="Segoe UI" panose="020B0502040204020203" pitchFamily="34" charset="0"/>
                <a:cs typeface="Segoe UI" panose="020B0502040204020203" pitchFamily="34" charset="0"/>
              </a:rPr>
              <a:t>Plataforma:</a:t>
            </a:r>
            <a:r>
              <a:rPr lang="es-ES" noProof="1">
                <a:latin typeface="Segoe UI" panose="020B0502040204020203" pitchFamily="34" charset="0"/>
                <a:cs typeface="Segoe UI" panose="020B0502040204020203" pitchFamily="34" charset="0"/>
              </a:rPr>
              <a:t> https://misiontic2022.unab.edu.co/</a:t>
            </a:r>
            <a:endParaRPr lang="es-ES" sz="2000" noProof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648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1B08F320-B421-426C-9A8E-F05429F54812}"/>
              </a:ext>
            </a:extLst>
          </p:cNvPr>
          <p:cNvSpPr txBox="1">
            <a:spLocks/>
          </p:cNvSpPr>
          <p:nvPr/>
        </p:nvSpPr>
        <p:spPr>
          <a:xfrm>
            <a:off x="1716260" y="1467574"/>
            <a:ext cx="9396158" cy="2293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800" b="1" noProof="1">
                <a:latin typeface="Segoe UI" panose="020B0502040204020203" pitchFamily="34" charset="0"/>
                <a:cs typeface="Segoe UI" panose="020B0502040204020203" pitchFamily="34" charset="0"/>
              </a:rPr>
              <a:t>Arquitectura de software (Patrones de software)</a:t>
            </a:r>
          </a:p>
        </p:txBody>
      </p:sp>
    </p:spTree>
    <p:extLst>
      <p:ext uri="{BB962C8B-B14F-4D97-AF65-F5344CB8AC3E}">
        <p14:creationId xmlns:p14="http://schemas.microsoft.com/office/powerpoint/2010/main" val="332147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1B08F320-B421-426C-9A8E-F05429F54812}"/>
              </a:ext>
            </a:extLst>
          </p:cNvPr>
          <p:cNvSpPr txBox="1">
            <a:spLocks/>
          </p:cNvSpPr>
          <p:nvPr/>
        </p:nvSpPr>
        <p:spPr>
          <a:xfrm>
            <a:off x="1716260" y="1467574"/>
            <a:ext cx="9396158" cy="2293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800" b="1" noProof="1">
                <a:latin typeface="Segoe UI" panose="020B0502040204020203" pitchFamily="34" charset="0"/>
                <a:cs typeface="Segoe UI" panose="020B0502040204020203" pitchFamily="34" charset="0"/>
              </a:rPr>
              <a:t>¿Qué entende por arquitectura de software?</a:t>
            </a:r>
          </a:p>
          <a:p>
            <a:pPr algn="l"/>
            <a:endParaRPr lang="pt-BR" sz="2800" b="1" noProof="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endParaRPr lang="pt-BR" sz="2800" b="1" noProof="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r>
              <a:rPr lang="pt-BR" sz="2800" b="1" noProof="1">
                <a:latin typeface="Segoe UI" panose="020B0502040204020203" pitchFamily="34" charset="0"/>
                <a:cs typeface="Segoe UI" panose="020B0502040204020203" pitchFamily="34" charset="0"/>
              </a:rPr>
              <a:t>¿Qué entiende por patrón de desarrollo de software? </a:t>
            </a:r>
          </a:p>
          <a:p>
            <a:pPr algn="l"/>
            <a:endParaRPr lang="pt-BR" sz="2800" b="1" noProof="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r>
              <a:rPr lang="pt-BR" sz="2800" b="1" noProof="1">
                <a:latin typeface="Segoe UI" panose="020B0502040204020203" pitchFamily="34" charset="0"/>
                <a:cs typeface="Segoe UI" panose="020B0502040204020203" pitchFamily="34" charset="0"/>
              </a:rPr>
              <a:t>¿Qué patrón conoce?</a:t>
            </a:r>
          </a:p>
        </p:txBody>
      </p:sp>
    </p:spTree>
    <p:extLst>
      <p:ext uri="{BB962C8B-B14F-4D97-AF65-F5344CB8AC3E}">
        <p14:creationId xmlns:p14="http://schemas.microsoft.com/office/powerpoint/2010/main" val="1074283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2" descr="D:\Arquitectura de Software\ultima semana\arquitectura de software para dummies\arquitectura de software para dummies\slide-9-728.jpg">
            <a:extLst>
              <a:ext uri="{FF2B5EF4-FFF2-40B4-BE49-F238E27FC236}">
                <a16:creationId xmlns:a16="http://schemas.microsoft.com/office/drawing/2014/main" id="{2D5D2E82-4DC1-4A99-B6DA-5859FED10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20" y="1299955"/>
            <a:ext cx="6607278" cy="4955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047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1037"/>
            <a:ext cx="12192000" cy="6858000"/>
          </a:xfrm>
          <a:prstGeom prst="rect">
            <a:avLst/>
          </a:prstGeom>
        </p:spPr>
      </p:pic>
      <p:pic>
        <p:nvPicPr>
          <p:cNvPr id="1028" name="Picture 4" descr="Estos son algunos de los edificios construidos en madera | Fundación  Compartir">
            <a:extLst>
              <a:ext uri="{FF2B5EF4-FFF2-40B4-BE49-F238E27FC236}">
                <a16:creationId xmlns:a16="http://schemas.microsoft.com/office/drawing/2014/main" id="{73A4B37B-0A0E-4334-B845-1561ACE08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8460" y="1225140"/>
            <a:ext cx="6611579" cy="4407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280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F9A08A1-67BF-4A5E-B5D5-0064D69854AA}"/>
              </a:ext>
            </a:extLst>
          </p:cNvPr>
          <p:cNvSpPr txBox="1"/>
          <p:nvPr/>
        </p:nvSpPr>
        <p:spPr>
          <a:xfrm>
            <a:off x="3252045" y="51037"/>
            <a:ext cx="880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C54F29-F024-4C83-BFAC-C77DEEC7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052" name="Picture 4" descr="Las mejores fotografías de los puentes colgantes - Puente de Brooklyn">
            <a:extLst>
              <a:ext uri="{FF2B5EF4-FFF2-40B4-BE49-F238E27FC236}">
                <a16:creationId xmlns:a16="http://schemas.microsoft.com/office/drawing/2014/main" id="{8F91B396-9E65-4786-98D0-3DA68F62D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0078" y="1288845"/>
            <a:ext cx="6951406" cy="4634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39711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institucional versión 1" id="{F3C07190-F706-40B0-AEF3-D2B6027D0964}" vid="{99726FCE-C218-418C-A1EE-4FAB13676F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de Office</Template>
  <TotalTime>14320</TotalTime>
  <Words>228</Words>
  <Application>Microsoft Office PowerPoint</Application>
  <PresentationFormat>Panorámica</PresentationFormat>
  <Paragraphs>57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3" baseType="lpstr">
      <vt:lpstr>Segoe UI</vt:lpstr>
      <vt:lpstr>Ubuntu</vt:lpstr>
      <vt:lpstr>Calibri</vt:lpstr>
      <vt:lpstr>Arial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Jesus Ariel Bonilla Gonzalez</cp:lastModifiedBy>
  <cp:revision>967</cp:revision>
  <dcterms:created xsi:type="dcterms:W3CDTF">2021-04-09T17:18:33Z</dcterms:created>
  <dcterms:modified xsi:type="dcterms:W3CDTF">2022-10-25T01:03:46Z</dcterms:modified>
</cp:coreProperties>
</file>

<file path=docProps/thumbnail.jpeg>
</file>